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5" r:id="rId2"/>
    <p:sldMasterId id="2147483693" r:id="rId3"/>
  </p:sldMasterIdLst>
  <p:notesMasterIdLst>
    <p:notesMasterId r:id="rId34"/>
  </p:notesMasterIdLst>
  <p:sldIdLst>
    <p:sldId id="311" r:id="rId4"/>
    <p:sldId id="257" r:id="rId5"/>
    <p:sldId id="362" r:id="rId6"/>
    <p:sldId id="4401" r:id="rId7"/>
    <p:sldId id="278" r:id="rId8"/>
    <p:sldId id="4404" r:id="rId9"/>
    <p:sldId id="391" r:id="rId10"/>
    <p:sldId id="392" r:id="rId11"/>
    <p:sldId id="4410" r:id="rId12"/>
    <p:sldId id="364" r:id="rId13"/>
    <p:sldId id="387" r:id="rId14"/>
    <p:sldId id="4403" r:id="rId15"/>
    <p:sldId id="394" r:id="rId16"/>
    <p:sldId id="262" r:id="rId17"/>
    <p:sldId id="4402" r:id="rId18"/>
    <p:sldId id="4411" r:id="rId19"/>
    <p:sldId id="4383" r:id="rId20"/>
    <p:sldId id="4409" r:id="rId21"/>
    <p:sldId id="4368" r:id="rId22"/>
    <p:sldId id="4387" r:id="rId23"/>
    <p:sldId id="4415" r:id="rId24"/>
    <p:sldId id="4393" r:id="rId25"/>
    <p:sldId id="4405" r:id="rId26"/>
    <p:sldId id="4406" r:id="rId27"/>
    <p:sldId id="4412" r:id="rId28"/>
    <p:sldId id="4407" r:id="rId29"/>
    <p:sldId id="4413" r:id="rId30"/>
    <p:sldId id="4408" r:id="rId31"/>
    <p:sldId id="4414" r:id="rId32"/>
    <p:sldId id="410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B2F"/>
    <a:srgbClr val="5E5E5E"/>
    <a:srgbClr val="F9ADB4"/>
    <a:srgbClr val="244A99"/>
    <a:srgbClr val="5B6BB2"/>
    <a:srgbClr val="405688"/>
    <a:srgbClr val="D3D1D2"/>
    <a:srgbClr val="858AC4"/>
    <a:srgbClr val="CBCBE7"/>
    <a:srgbClr val="254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94343" autoAdjust="0"/>
  </p:normalViewPr>
  <p:slideViewPr>
    <p:cSldViewPr snapToGrid="0">
      <p:cViewPr varScale="1">
        <p:scale>
          <a:sx n="64" d="100"/>
          <a:sy n="64" d="100"/>
        </p:scale>
        <p:origin x="9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3884C5B-DE97-4D14-B35B-B093B9117BE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094996" cy="3886316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54D8C-6447-459C-99F5-801424225B1F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2D6EF-7201-4D06-994C-2896F9644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1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2D6EF-7201-4D06-994C-2896F96447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76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E138E4-0288-4F8F-80B6-68657A320C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bun" panose="00000500000000000000" pitchFamily="2" charset="-3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bun" panose="00000500000000000000" pitchFamily="2" charset="-3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748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slide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55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85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617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14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1" kern="1200" dirty="0" err="1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Cấu</a:t>
            </a:r>
            <a:r>
              <a:rPr lang="es-MX" sz="1200" b="1" kern="120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trúc</a:t>
            </a:r>
            <a:r>
              <a:rPr lang="es-MX" sz="1200" b="1" kern="120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sản</a:t>
            </a:r>
            <a:r>
              <a:rPr lang="es-MX" sz="1200" b="1" kern="120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phẩm</a:t>
            </a:r>
            <a:r>
              <a:rPr lang="es-MX" sz="1200" b="1" kern="120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:</a:t>
            </a:r>
          </a:p>
          <a:p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Chia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theo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5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phân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hệ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chính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Phân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hệ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quản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trị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DN (Core Business):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bao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gồm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4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nhóm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module: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Tài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chính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kế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toán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Quản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lý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nhân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sự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và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lương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quản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lý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điều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hành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CRM </a:t>
            </a:r>
          </a:p>
          <a:p>
            <a:pPr marL="285750" indent="-285750">
              <a:buFontTx/>
              <a:buChar char="-"/>
            </a:pP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Phân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hệ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Công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cụ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chuyển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đổi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số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(Digital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workplace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):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Công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việc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tài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liệu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Họp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trực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tuyến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truyền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thông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ký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duyệt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chat …</a:t>
            </a:r>
          </a:p>
          <a:p>
            <a:pPr marL="285750" indent="-285750">
              <a:buFontTx/>
              <a:buChar char="-"/>
            </a:pP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Phân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hệ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dịch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vụ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mở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rộng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(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External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services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): 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CA, HDDT,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Viettel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pay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SMS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Brandname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IPCC</a:t>
            </a:r>
          </a:p>
          <a:p>
            <a:pPr marL="285750" indent="-285750">
              <a:buFontTx/>
              <a:buChar char="-"/>
            </a:pP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Phân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hệ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back – office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: CRM,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tính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cước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hỗ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trợ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- CSKH</a:t>
            </a:r>
          </a:p>
          <a:p>
            <a:pPr marL="285750" indent="-285750">
              <a:buFontTx/>
              <a:buChar char="-"/>
            </a:pP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Phân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hệ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Common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b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Services</a:t>
            </a:r>
            <a:r>
              <a:rPr lang="es-MX" sz="1200" b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: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Dịch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vụ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chung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của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doanh</a:t>
            </a:r>
            <a:r>
              <a:rPr lang="es-MX" sz="1200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nghiệp</a:t>
            </a:r>
            <a:endParaRPr lang="es-MX" sz="1200" kern="1200" dirty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D6EF-7201-4D06-994C-2896F96447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D6EF-7201-4D06-994C-2896F96447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0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D6EF-7201-4D06-994C-2896F96447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7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75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0F1FE-3B0B-4293-81F1-8CBD37E53D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3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E138E4-0288-4F8F-80B6-68657A320C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bun" panose="00000500000000000000" pitchFamily="2" charset="-3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bun" panose="00000500000000000000" pitchFamily="2" charset="-3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57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834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716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423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840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B0F1FE-3B0B-4293-81F1-8CBD37E53D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3FEF0-4331-40A7-AA37-49A4EE2B24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EA5C-1EA9-44ED-B09B-8D6AFF486F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 flipH="1">
            <a:off x="11689080" y="6355080"/>
            <a:ext cx="502920" cy="502920"/>
          </a:xfrm>
          <a:prstGeom prst="round1Rect">
            <a:avLst>
              <a:gd name="adj" fmla="val 50000"/>
            </a:avLst>
          </a:prstGeom>
          <a:solidFill>
            <a:srgbClr val="ED1B2F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719C8D-74BF-4DF2-877A-7AC0A5FB9E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231" y="22453"/>
            <a:ext cx="1097280" cy="4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8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2334-4B36-4864-A5CF-14CE27DF6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0942-7C10-4917-AB1D-7D7C24F3E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32E53-CFD9-484A-B3B9-8DF05182C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9BE2B-009A-46D4-814F-59F330F6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FCDB-307A-4762-98D5-52E78516C013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FF3E5-C767-41A1-88FC-C4C09B32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1C1B6-538B-4098-80FF-5E96C31C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46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4A23-8A71-4642-B3FA-B5CB3064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EB02C-3A3C-442C-A472-1738D6711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5D2AE-1CE1-4EE6-8EC2-B1620BBF6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99D83-AE39-49A6-86A1-65E260F7C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866A-B45C-4E25-A18D-8A539D2E42B1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189D8-4A63-4592-BE68-9BBF23FE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7FD02-C382-433D-8C85-49CB26B5F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3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DFC9-6D96-48E7-866A-EBB1DD53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067B2-1E60-47FF-9A69-5B24463CA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E5111-570C-4D70-8660-C82C8BF5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F148-895D-4620-A298-C2B577C832F1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CD6D-2A36-4CC0-B192-40165433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6BD0D-855B-43CE-B5DD-0C1784FB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673C3-662D-4E17-85CE-4B0045BFB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0A807-6DEF-41F4-B5F4-AF1B5120E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42E0-F171-4286-A574-7F662DC4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28940-CA83-4045-BF6F-D18CC233022D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2E4A7-2C26-4FA9-A20A-A391F1EC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006BA-301F-4D64-BB38-56C29C8E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6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787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264196" y="898100"/>
            <a:ext cx="4890350" cy="4890350"/>
          </a:xfrm>
          <a:custGeom>
            <a:avLst/>
            <a:gdLst>
              <a:gd name="connsiteX0" fmla="*/ 2445175 w 4890350"/>
              <a:gd name="connsiteY0" fmla="*/ 0 h 4890350"/>
              <a:gd name="connsiteX1" fmla="*/ 4890350 w 4890350"/>
              <a:gd name="connsiteY1" fmla="*/ 2445175 h 4890350"/>
              <a:gd name="connsiteX2" fmla="*/ 2445175 w 4890350"/>
              <a:gd name="connsiteY2" fmla="*/ 4890350 h 4890350"/>
              <a:gd name="connsiteX3" fmla="*/ 0 w 4890350"/>
              <a:gd name="connsiteY3" fmla="*/ 2445175 h 4890350"/>
              <a:gd name="connsiteX4" fmla="*/ 2445175 w 4890350"/>
              <a:gd name="connsiteY4" fmla="*/ 0 h 489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350" h="4890350">
                <a:moveTo>
                  <a:pt x="2445175" y="0"/>
                </a:moveTo>
                <a:cubicBezTo>
                  <a:pt x="3795608" y="0"/>
                  <a:pt x="4890350" y="1094742"/>
                  <a:pt x="4890350" y="2445175"/>
                </a:cubicBezTo>
                <a:cubicBezTo>
                  <a:pt x="4890350" y="3795608"/>
                  <a:pt x="3795608" y="4890350"/>
                  <a:pt x="2445175" y="4890350"/>
                </a:cubicBezTo>
                <a:cubicBezTo>
                  <a:pt x="1094742" y="4890350"/>
                  <a:pt x="0" y="3795608"/>
                  <a:pt x="0" y="2445175"/>
                </a:cubicBezTo>
                <a:cubicBezTo>
                  <a:pt x="0" y="1094742"/>
                  <a:pt x="1094742" y="0"/>
                  <a:pt x="24451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8126747" y="1"/>
            <a:ext cx="4065253" cy="4149238"/>
          </a:xfrm>
          <a:custGeom>
            <a:avLst/>
            <a:gdLst>
              <a:gd name="connsiteX0" fmla="*/ 0 w 4065253"/>
              <a:gd name="connsiteY0" fmla="*/ 0 h 4149238"/>
              <a:gd name="connsiteX1" fmla="*/ 4065253 w 4065253"/>
              <a:gd name="connsiteY1" fmla="*/ 0 h 4149238"/>
              <a:gd name="connsiteX2" fmla="*/ 4065253 w 4065253"/>
              <a:gd name="connsiteY2" fmla="*/ 1805230 h 4149238"/>
              <a:gd name="connsiteX3" fmla="*/ 4058094 w 4065253"/>
              <a:gd name="connsiteY3" fmla="*/ 1805230 h 4149238"/>
              <a:gd name="connsiteX4" fmla="*/ 0 w 4065253"/>
              <a:gd name="connsiteY4" fmla="*/ 4149238 h 4149238"/>
              <a:gd name="connsiteX5" fmla="*/ 0 w 4065253"/>
              <a:gd name="connsiteY5" fmla="*/ 1805230 h 41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253" h="4149238">
                <a:moveTo>
                  <a:pt x="0" y="0"/>
                </a:moveTo>
                <a:lnTo>
                  <a:pt x="4065253" y="0"/>
                </a:lnTo>
                <a:lnTo>
                  <a:pt x="4065253" y="1805230"/>
                </a:lnTo>
                <a:lnTo>
                  <a:pt x="4058094" y="1805230"/>
                </a:lnTo>
                <a:lnTo>
                  <a:pt x="0" y="4149238"/>
                </a:lnTo>
                <a:lnTo>
                  <a:pt x="0" y="1805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-4793" y="2880164"/>
            <a:ext cx="4058089" cy="3977836"/>
          </a:xfrm>
          <a:custGeom>
            <a:avLst/>
            <a:gdLst>
              <a:gd name="connsiteX0" fmla="*/ 4058089 w 4058089"/>
              <a:gd name="connsiteY0" fmla="*/ 0 h 3977836"/>
              <a:gd name="connsiteX1" fmla="*/ 4058089 w 4058089"/>
              <a:gd name="connsiteY1" fmla="*/ 3977836 h 3977836"/>
              <a:gd name="connsiteX2" fmla="*/ 0 w 4058089"/>
              <a:gd name="connsiteY2" fmla="*/ 3977836 h 3977836"/>
              <a:gd name="connsiteX3" fmla="*/ 0 w 4058089"/>
              <a:gd name="connsiteY3" fmla="*/ 2249119 h 397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089" h="3977836">
                <a:moveTo>
                  <a:pt x="4058089" y="0"/>
                </a:moveTo>
                <a:lnTo>
                  <a:pt x="4058089" y="3977836"/>
                </a:lnTo>
                <a:lnTo>
                  <a:pt x="0" y="3977836"/>
                </a:lnTo>
                <a:lnTo>
                  <a:pt x="0" y="2249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600075" y="1114425"/>
            <a:ext cx="1543050" cy="1543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752475" y="1266825"/>
            <a:ext cx="1543050" cy="1543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904875" y="1419225"/>
            <a:ext cx="1543050" cy="1543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057275" y="1571625"/>
            <a:ext cx="1543050" cy="1543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47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734550" y="1"/>
            <a:ext cx="245745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1850" y="4343401"/>
            <a:ext cx="2457450" cy="251460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181850" y="1"/>
            <a:ext cx="2457450" cy="42672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29149" y="2590800"/>
            <a:ext cx="2457450" cy="426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29149" y="3"/>
            <a:ext cx="2457450" cy="25146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56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133908" y="0"/>
            <a:ext cx="4058094" cy="5082362"/>
          </a:xfrm>
          <a:custGeom>
            <a:avLst/>
            <a:gdLst>
              <a:gd name="connsiteX0" fmla="*/ 0 w 4058093"/>
              <a:gd name="connsiteY0" fmla="*/ 0 h 5082362"/>
              <a:gd name="connsiteX1" fmla="*/ 4058092 w 4058093"/>
              <a:gd name="connsiteY1" fmla="*/ 0 h 5082362"/>
              <a:gd name="connsiteX2" fmla="*/ 4058092 w 4058093"/>
              <a:gd name="connsiteY2" fmla="*/ 2328527 h 5082362"/>
              <a:gd name="connsiteX3" fmla="*/ 4058093 w 4058093"/>
              <a:gd name="connsiteY3" fmla="*/ 2328527 h 5082362"/>
              <a:gd name="connsiteX4" fmla="*/ 4058092 w 4058093"/>
              <a:gd name="connsiteY4" fmla="*/ 2328528 h 5082362"/>
              <a:gd name="connsiteX5" fmla="*/ 4058092 w 4058093"/>
              <a:gd name="connsiteY5" fmla="*/ 2328530 h 5082362"/>
              <a:gd name="connsiteX6" fmla="*/ 4058089 w 4058093"/>
              <a:gd name="connsiteY6" fmla="*/ 2328530 h 5082362"/>
              <a:gd name="connsiteX7" fmla="*/ 0 w 4058093"/>
              <a:gd name="connsiteY7" fmla="*/ 5082362 h 508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8093" h="5082362">
                <a:moveTo>
                  <a:pt x="0" y="0"/>
                </a:moveTo>
                <a:lnTo>
                  <a:pt x="4058092" y="0"/>
                </a:lnTo>
                <a:lnTo>
                  <a:pt x="4058092" y="2328527"/>
                </a:lnTo>
                <a:lnTo>
                  <a:pt x="4058093" y="2328527"/>
                </a:lnTo>
                <a:lnTo>
                  <a:pt x="4058092" y="2328528"/>
                </a:lnTo>
                <a:lnTo>
                  <a:pt x="4058092" y="2328530"/>
                </a:lnTo>
                <a:lnTo>
                  <a:pt x="4058089" y="2328530"/>
                </a:lnTo>
                <a:lnTo>
                  <a:pt x="0" y="50823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405765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41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53622" y="1173163"/>
            <a:ext cx="1651001" cy="1652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5639" y="1173163"/>
            <a:ext cx="1651001" cy="1652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53622" y="3031536"/>
            <a:ext cx="1651001" cy="1652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925639" y="3031536"/>
            <a:ext cx="1651001" cy="1652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85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5341" y="687549"/>
            <a:ext cx="10538460" cy="508179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1" y="417563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11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23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34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46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838201" y="1251718"/>
            <a:ext cx="10515600" cy="21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none" spc="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11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23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34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46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09549" y="6019801"/>
            <a:ext cx="26987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BD8018E6-5008-4D09-8834-2943DEA75A3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399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FE35A-46EC-4EFB-ACD0-25356342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9DFE3-781F-4926-9066-D5C936BA1B4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44D49-370D-4FCD-B7D5-3A043D74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428AE-34B9-42F5-B070-2A9886BE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2E6EB0-D8A1-412B-ABEA-7A35604D9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719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Recovery Illustrations Images &amp;amp; Vectors - Royalty Free">
            <a:extLst>
              <a:ext uri="{FF2B5EF4-FFF2-40B4-BE49-F238E27FC236}">
                <a16:creationId xmlns:a16="http://schemas.microsoft.com/office/drawing/2014/main" id="{0596637D-682B-4DA4-9912-EC7778BFD7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34" y="2444408"/>
            <a:ext cx="7944465" cy="4413592"/>
          </a:xfrm>
          <a:custGeom>
            <a:avLst/>
            <a:gdLst>
              <a:gd name="connsiteX0" fmla="*/ 6483652 w 7715249"/>
              <a:gd name="connsiteY0" fmla="*/ 0 h 4286250"/>
              <a:gd name="connsiteX1" fmla="*/ 7715249 w 7715249"/>
              <a:gd name="connsiteY1" fmla="*/ 0 h 4286250"/>
              <a:gd name="connsiteX2" fmla="*/ 7715249 w 7715249"/>
              <a:gd name="connsiteY2" fmla="*/ 77881 h 4286250"/>
              <a:gd name="connsiteX3" fmla="*/ 7715249 w 7715249"/>
              <a:gd name="connsiteY3" fmla="*/ 4286250 h 4286250"/>
              <a:gd name="connsiteX4" fmla="*/ 0 w 7715249"/>
              <a:gd name="connsiteY4" fmla="*/ 4286250 h 4286250"/>
              <a:gd name="connsiteX5" fmla="*/ 0 w 7715249"/>
              <a:gd name="connsiteY5" fmla="*/ 4286244 h 4286250"/>
              <a:gd name="connsiteX6" fmla="*/ 57587 w 7715249"/>
              <a:gd name="connsiteY6" fmla="*/ 3927551 h 4286250"/>
              <a:gd name="connsiteX7" fmla="*/ 3836139 w 7715249"/>
              <a:gd name="connsiteY7" fmla="*/ 388878 h 4286250"/>
              <a:gd name="connsiteX8" fmla="*/ 5418253 w 7715249"/>
              <a:gd name="connsiteY8" fmla="*/ 388878 h 4286250"/>
              <a:gd name="connsiteX9" fmla="*/ 6309474 w 7715249"/>
              <a:gd name="connsiteY9" fmla="*/ 123486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15249" h="4286250">
                <a:moveTo>
                  <a:pt x="6483652" y="0"/>
                </a:moveTo>
                <a:lnTo>
                  <a:pt x="7715249" y="0"/>
                </a:lnTo>
                <a:lnTo>
                  <a:pt x="7715249" y="77881"/>
                </a:lnTo>
                <a:cubicBezTo>
                  <a:pt x="7715249" y="1101538"/>
                  <a:pt x="7715249" y="2466415"/>
                  <a:pt x="7715249" y="4286250"/>
                </a:cubicBezTo>
                <a:lnTo>
                  <a:pt x="0" y="4286250"/>
                </a:lnTo>
                <a:lnTo>
                  <a:pt x="0" y="4286244"/>
                </a:lnTo>
                <a:lnTo>
                  <a:pt x="57587" y="3927551"/>
                </a:lnTo>
                <a:cubicBezTo>
                  <a:pt x="416693" y="2134674"/>
                  <a:pt x="1832859" y="388878"/>
                  <a:pt x="3836139" y="388878"/>
                </a:cubicBezTo>
                <a:cubicBezTo>
                  <a:pt x="3836139" y="388878"/>
                  <a:pt x="3836139" y="388878"/>
                  <a:pt x="5418253" y="388878"/>
                </a:cubicBezTo>
                <a:cubicBezTo>
                  <a:pt x="5733699" y="388878"/>
                  <a:pt x="6034985" y="294412"/>
                  <a:pt x="6309474" y="123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3FEF0-4331-40A7-AA37-49A4EE2B24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EA5C-1EA9-44ED-B09B-8D6AFF486F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Freeform 5"/>
          <p:cNvSpPr/>
          <p:nvPr userDrawn="1"/>
        </p:nvSpPr>
        <p:spPr bwMode="auto">
          <a:xfrm>
            <a:off x="8610599" y="4737848"/>
            <a:ext cx="3581401" cy="2133600"/>
          </a:xfrm>
          <a:custGeom>
            <a:avLst/>
            <a:gdLst>
              <a:gd name="T0" fmla="*/ 1975 w 1975"/>
              <a:gd name="T1" fmla="*/ 1257 h 1257"/>
              <a:gd name="T2" fmla="*/ 1975 w 1975"/>
              <a:gd name="T3" fmla="*/ 0 h 1257"/>
              <a:gd name="T4" fmla="*/ 1387 w 1975"/>
              <a:gd name="T5" fmla="*/ 584 h 1257"/>
              <a:gd name="T6" fmla="*/ 982 w 1975"/>
              <a:gd name="T7" fmla="*/ 584 h 1257"/>
              <a:gd name="T8" fmla="*/ 0 w 1975"/>
              <a:gd name="T9" fmla="*/ 1257 h 1257"/>
              <a:gd name="T10" fmla="*/ 1975 w 1975"/>
              <a:gd name="T11" fmla="*/ 1257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75" h="1257">
                <a:moveTo>
                  <a:pt x="1975" y="1257"/>
                </a:moveTo>
                <a:cubicBezTo>
                  <a:pt x="1975" y="0"/>
                  <a:pt x="1975" y="0"/>
                  <a:pt x="1975" y="0"/>
                </a:cubicBezTo>
                <a:cubicBezTo>
                  <a:pt x="1975" y="323"/>
                  <a:pt x="1710" y="584"/>
                  <a:pt x="1387" y="584"/>
                </a:cubicBezTo>
                <a:cubicBezTo>
                  <a:pt x="982" y="584"/>
                  <a:pt x="982" y="584"/>
                  <a:pt x="982" y="584"/>
                </a:cubicBezTo>
                <a:cubicBezTo>
                  <a:pt x="435" y="584"/>
                  <a:pt x="59" y="927"/>
                  <a:pt x="0" y="1257"/>
                </a:cubicBezTo>
                <a:lnTo>
                  <a:pt x="1975" y="1257"/>
                </a:lnTo>
                <a:close/>
              </a:path>
            </a:pathLst>
          </a:custGeom>
          <a:solidFill>
            <a:srgbClr val="ED1B2F"/>
          </a:solidFill>
          <a:ln>
            <a:noFill/>
          </a:ln>
        </p:spPr>
        <p:txBody>
          <a:bodyPr vert="horz" wrap="square" lIns="91440" tIns="45721" rIns="91440" bIns="45721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bun" panose="00000500000000000000" pitchFamily="2" charset="-34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957" y="6049635"/>
            <a:ext cx="1828800" cy="6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68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3FEF0-4331-40A7-AA37-49A4EE2B24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EA5C-1EA9-44ED-B09B-8D6AFF486F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 flipH="1">
            <a:off x="11689080" y="6355080"/>
            <a:ext cx="502920" cy="502920"/>
          </a:xfrm>
          <a:prstGeom prst="round1Rect">
            <a:avLst>
              <a:gd name="adj" fmla="val 50000"/>
            </a:avLst>
          </a:prstGeom>
          <a:solidFill>
            <a:srgbClr val="ED1B2F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719C8D-74BF-4DF2-877A-7AC0A5FB9E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231" y="22453"/>
            <a:ext cx="1097280" cy="4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38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4090-386A-44EE-B4FB-10ACE28F3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E58D4-6729-4B26-940C-49DE4ECB3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13FD5-83FA-453E-96D0-87D7DCF5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CDBDE-527D-405E-B9F0-A4E3742D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06C11-2379-4D32-9D64-D7295452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92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9F53-F291-468C-A2E5-0CCB481E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478D-5DC8-43B4-8408-382624D70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7DAEA-3485-4F24-9795-695C6CF97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B76DB-545B-4A59-9A72-DD5121E8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C2462-A5A9-49F3-B4B7-2F024BF0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78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9509-FD92-4D90-9626-61439B41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FD610-4205-4370-B27F-4E125B1F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53ED-CC94-4B10-9A35-581697B1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556A9-6988-4F60-A059-2FE17335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6BDB-301E-497A-ACB6-AC6A3586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0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18AA-D9B0-4DB4-BDE6-7FA35EA1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684DB-13F6-423A-8F94-3C9519563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BD79D-AF69-45FB-8066-AA6FE05C4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3C3E3-9749-4F43-948A-05A66D87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25CDE-5D23-4D56-8ECF-06F1D904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E96D3-D0DC-4584-AFE7-BDDFC640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0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AFC4-DDCD-4F32-A25B-5A9E55B6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4184F-E2D2-4769-9CFC-7C3D0C9E6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95D0-FC55-452A-8C29-56CE59395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0E2A6-48A6-4C59-BF5E-FE9986ED7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742B1-D6BC-4255-8D57-088D2872C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9A2E5-C476-4E40-8392-DE25C9E5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84EEB-DA6B-4878-ACD9-6AE95B6F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6B8CB-11B4-4864-94FF-C040B8FA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7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A539-2DED-4F26-B042-E2BF1185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9203E-8C2B-49F1-9FC8-AF5DB66C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AF606-7733-4B1F-830E-95DBD292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A1648-C351-456A-935A-02000DA0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73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FF799-2B5A-4307-957F-56CBEB93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50D75-94A4-4887-A1EF-27225F32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AAE2-9F48-40D3-9C9B-01317A87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81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B98A-0262-42B4-B78B-FD432DA4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8074-2332-4F65-AED6-86C1C268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4EF58-BD99-493E-8C59-EA620D54A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21F14-8CE2-4285-BA32-A151E59E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75DE0-2606-41A3-998E-5F854BA5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F11D5-087D-48C2-9F1B-61601D66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8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A0E8-8A7A-4EA7-8099-903577F32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C14C1-7D82-4C32-91BA-900434618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80C30-191A-4842-9EDA-1D3CACBE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B496-7126-4511-91CE-96C62541FCE0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7E4A2-4D27-4C19-A2E7-FB5E86AA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EE48-D618-46FA-9512-8850BBAE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68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48B2-B65C-4B4D-9BAB-424BE777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321EE9-6ECB-48AD-AEAD-1101C606D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4EFFA-1ED3-42BD-A3F7-91959C857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34B04-B5EE-4D29-8085-362776EFA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6E890-48DF-4589-93FB-C8E88E2F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162FB-29DE-4B08-AE5C-405D839B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80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ACB7-12CC-4C2E-9357-7600B444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32A48-4AAE-4AE7-828E-4B8349AB5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A6A92-0F40-42C6-90EF-FEFE440B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17BB-E002-4D19-AEE8-CA2CE46E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B6D41-28F5-45BD-A4B8-EC1FA48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19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AAC90F-F9FA-43C0-9E0D-572C6304D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DA84E-9D78-45B5-A4F2-60CDB1FC8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C6A9F-9F48-41D1-BC9E-8D325DA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86E1-AA21-4BD7-88DE-F6BC9F5B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78AC-98B3-42DB-893C-6C2B32CD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25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CFDA-29DF-4F59-A1F2-657546A9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74843-DAB9-4F8A-8EE4-125F6C807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868E-AF80-4380-ACE9-3D75C986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A6156-BF24-4F54-8DC1-F3802A44577A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4166-196A-482A-A170-23506CE9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9B0BC-A06C-4020-8A76-E654634A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4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1700-3BBA-4623-B87A-9A779829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AEE17-BA67-499C-B034-87291318D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6A1B9-DCD6-4A82-B034-3B7727113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F7A9-0E17-42FD-8521-79BB07A3D3B4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2CE5C-311A-419C-ACB4-C20D7F3C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6DAED-BD6B-488B-BC92-1DC69F84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9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97D0-EC15-4EAF-81F5-240333E5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A17E-A505-4D88-AC64-1489A499D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1448E-A9B2-4622-A96B-59086E4AA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0004B-BC7C-4420-A815-F13BDB37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48FF-A036-4636-9040-09144766287B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7F76C-5027-4C91-AB3A-15A8EDD3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25E1A-AC0F-4888-BD50-F4264AE8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D032-AF01-4591-80BC-DEDCEE55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4A30A-A0F1-4D67-87EE-5BB409E9C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B2259-D2C3-40D0-95ED-E0754A963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E2C16-F59A-4A78-8513-0F94D609B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3098F-AF58-48C5-AF2A-9841E57D9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DAB660-D89C-4D79-A1F5-E9DCBA9B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B81D-7469-41E5-8715-8C3583A1411B}" type="datetime1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EC3E3-F1D7-408A-81E1-F5C10A6A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6FA24-8986-46A6-A02D-96B6BC32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40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465D-D0F4-4BDD-9725-9BD62019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9206A-B5BA-49E2-8BE3-6E573019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E38F-E580-498F-8735-CADC56E9ADC0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25FA2-1A07-42C3-B7AB-8E139E2F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59817-5E75-4007-8910-398890CC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5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FE35A-46EC-4EFB-ACD0-25356342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9DFE3-781F-4926-9066-D5C936BA1B49}" type="datetime1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44D49-370D-4FCD-B7D5-3A043D74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428AE-34B9-42F5-B070-2A9886BE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6EB0-D8A1-412B-ABEA-7A35604D9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0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3FEF0-4331-40A7-AA37-49A4EE2B24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EA5C-1EA9-44ED-B09B-8D6AFF486F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35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9Slide.vn - 2019">
            <a:extLst>
              <a:ext uri="{FF2B5EF4-FFF2-40B4-BE49-F238E27FC236}">
                <a16:creationId xmlns:a16="http://schemas.microsoft.com/office/drawing/2014/main" id="{24229614-28EF-4BF2-A2C2-15A710B3377B}"/>
              </a:ext>
            </a:extLst>
          </p:cNvPr>
          <p:cNvSpPr txBox="1"/>
          <p:nvPr userDrawn="1"/>
        </p:nvSpPr>
        <p:spPr>
          <a:xfrm>
            <a:off x="0" y="-8045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3C3C3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679F03-A9FC-45FB-BE83-B5002CC8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F936F-54B8-4ECD-A6A9-68D382DC8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D53CE-5FC0-4748-9A5D-BE6811E58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arabun" panose="00000500000000000000" pitchFamily="2" charset="-34"/>
              </a:defRPr>
            </a:lvl1pPr>
          </a:lstStyle>
          <a:p>
            <a:fld id="{995BFC79-DE55-471E-8C20-6D259B9A59EE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11FB9-92E0-4F85-A062-6964DD207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arabun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D6A5B-6CEF-4FEC-A1B3-0A7526A5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/>
                </a:solidFill>
                <a:latin typeface="Sarabun" panose="00000500000000000000" pitchFamily="2" charset="-34"/>
              </a:defRPr>
            </a:lvl1pPr>
          </a:lstStyle>
          <a:p>
            <a:fld id="{3E2E6EB0-D8A1-412B-ABEA-7A35604D9A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3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arabun" panose="00000500000000000000" pitchFamily="2" charset="-34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arabun" panose="00000500000000000000" pitchFamily="2" charset="-34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arabun" panose="00000500000000000000" pitchFamily="2" charset="-34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arabun" panose="00000500000000000000" pitchFamily="2" charset="-34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Sarabun" panose="00000500000000000000" pitchFamily="2" charset="-34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Sarabun" panose="00000500000000000000" pitchFamily="2" charset="-34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8D37E-9B02-42CF-84A0-256F3AE8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53F58-3B87-4E8B-9692-05EBD457D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68DD2-83F3-4D2C-9189-8C5EC5CF5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917D-82DD-413F-9B25-2CEF8F7EE5F7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56189-EB06-4A52-BE3E-E7D503B92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AA889-DAB1-492F-88F1-6920567EB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F702-F344-44D4-9374-116C6A4D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8"/>
          <p:cNvSpPr/>
          <p:nvPr/>
        </p:nvSpPr>
        <p:spPr>
          <a:xfrm rot="16200000">
            <a:off x="5701085" y="3723912"/>
            <a:ext cx="3979925" cy="3408735"/>
          </a:xfrm>
          <a:custGeom>
            <a:avLst/>
            <a:gdLst>
              <a:gd name="connsiteX0" fmla="*/ 0 w 3802128"/>
              <a:gd name="connsiteY0" fmla="*/ 1622323 h 3244645"/>
              <a:gd name="connsiteX1" fmla="*/ 1901064 w 3802128"/>
              <a:gd name="connsiteY1" fmla="*/ 0 h 3244645"/>
              <a:gd name="connsiteX2" fmla="*/ 3802128 w 3802128"/>
              <a:gd name="connsiteY2" fmla="*/ 1622323 h 3244645"/>
              <a:gd name="connsiteX3" fmla="*/ 1901064 w 3802128"/>
              <a:gd name="connsiteY3" fmla="*/ 3244646 h 3244645"/>
              <a:gd name="connsiteX4" fmla="*/ 0 w 3802128"/>
              <a:gd name="connsiteY4" fmla="*/ 1622323 h 3244645"/>
              <a:gd name="connsiteX0" fmla="*/ 0 w 3869983"/>
              <a:gd name="connsiteY0" fmla="*/ 1622323 h 3291203"/>
              <a:gd name="connsiteX1" fmla="*/ 1901064 w 3869983"/>
              <a:gd name="connsiteY1" fmla="*/ 0 h 3291203"/>
              <a:gd name="connsiteX2" fmla="*/ 3802128 w 3869983"/>
              <a:gd name="connsiteY2" fmla="*/ 1622323 h 3291203"/>
              <a:gd name="connsiteX3" fmla="*/ 3300683 w 3869983"/>
              <a:gd name="connsiteY3" fmla="*/ 2743200 h 3291203"/>
              <a:gd name="connsiteX4" fmla="*/ 1901064 w 3869983"/>
              <a:gd name="connsiteY4" fmla="*/ 3244646 h 3291203"/>
              <a:gd name="connsiteX5" fmla="*/ 0 w 3869983"/>
              <a:gd name="connsiteY5" fmla="*/ 1622323 h 3291203"/>
              <a:gd name="connsiteX0" fmla="*/ 0 w 3834797"/>
              <a:gd name="connsiteY0" fmla="*/ 1622323 h 3258342"/>
              <a:gd name="connsiteX1" fmla="*/ 1901064 w 3834797"/>
              <a:gd name="connsiteY1" fmla="*/ 0 h 3258342"/>
              <a:gd name="connsiteX2" fmla="*/ 3802128 w 3834797"/>
              <a:gd name="connsiteY2" fmla="*/ 1622323 h 3258342"/>
              <a:gd name="connsiteX3" fmla="*/ 2637006 w 3834797"/>
              <a:gd name="connsiteY3" fmla="*/ 2359742 h 3258342"/>
              <a:gd name="connsiteX4" fmla="*/ 1901064 w 3834797"/>
              <a:gd name="connsiteY4" fmla="*/ 3244646 h 3258342"/>
              <a:gd name="connsiteX5" fmla="*/ 0 w 3834797"/>
              <a:gd name="connsiteY5" fmla="*/ 1622323 h 3258342"/>
              <a:gd name="connsiteX0" fmla="*/ 0 w 4007756"/>
              <a:gd name="connsiteY0" fmla="*/ 1634689 h 3270708"/>
              <a:gd name="connsiteX1" fmla="*/ 1901064 w 4007756"/>
              <a:gd name="connsiteY1" fmla="*/ 12366 h 3270708"/>
              <a:gd name="connsiteX2" fmla="*/ 3979108 w 4007756"/>
              <a:gd name="connsiteY2" fmla="*/ 985760 h 3270708"/>
              <a:gd name="connsiteX3" fmla="*/ 2637006 w 4007756"/>
              <a:gd name="connsiteY3" fmla="*/ 2372108 h 3270708"/>
              <a:gd name="connsiteX4" fmla="*/ 1901064 w 4007756"/>
              <a:gd name="connsiteY4" fmla="*/ 3257012 h 3270708"/>
              <a:gd name="connsiteX5" fmla="*/ 0 w 4007756"/>
              <a:gd name="connsiteY5" fmla="*/ 1634689 h 3270708"/>
              <a:gd name="connsiteX0" fmla="*/ 68363 w 4076119"/>
              <a:gd name="connsiteY0" fmla="*/ 1634689 h 3257716"/>
              <a:gd name="connsiteX1" fmla="*/ 1969427 w 4076119"/>
              <a:gd name="connsiteY1" fmla="*/ 12366 h 3257716"/>
              <a:gd name="connsiteX2" fmla="*/ 4047471 w 4076119"/>
              <a:gd name="connsiteY2" fmla="*/ 985760 h 3257716"/>
              <a:gd name="connsiteX3" fmla="*/ 2705369 w 4076119"/>
              <a:gd name="connsiteY3" fmla="*/ 2372108 h 3257716"/>
              <a:gd name="connsiteX4" fmla="*/ 1969427 w 4076119"/>
              <a:gd name="connsiteY4" fmla="*/ 3257012 h 3257716"/>
              <a:gd name="connsiteX5" fmla="*/ 566851 w 4076119"/>
              <a:gd name="connsiteY5" fmla="*/ 2504843 h 3257716"/>
              <a:gd name="connsiteX6" fmla="*/ 68363 w 4076119"/>
              <a:gd name="connsiteY6" fmla="*/ 1634689 h 3257716"/>
              <a:gd name="connsiteX0" fmla="*/ 20412 w 4028168"/>
              <a:gd name="connsiteY0" fmla="*/ 1634689 h 3257356"/>
              <a:gd name="connsiteX1" fmla="*/ 1921476 w 4028168"/>
              <a:gd name="connsiteY1" fmla="*/ 12366 h 3257356"/>
              <a:gd name="connsiteX2" fmla="*/ 3999520 w 4028168"/>
              <a:gd name="connsiteY2" fmla="*/ 985760 h 3257356"/>
              <a:gd name="connsiteX3" fmla="*/ 2657418 w 4028168"/>
              <a:gd name="connsiteY3" fmla="*/ 2372108 h 3257356"/>
              <a:gd name="connsiteX4" fmla="*/ 1921476 w 4028168"/>
              <a:gd name="connsiteY4" fmla="*/ 3257012 h 3257356"/>
              <a:gd name="connsiteX5" fmla="*/ 976100 w 4028168"/>
              <a:gd name="connsiteY5" fmla="*/ 2268869 h 3257356"/>
              <a:gd name="connsiteX6" fmla="*/ 20412 w 4028168"/>
              <a:gd name="connsiteY6" fmla="*/ 1634689 h 3257356"/>
              <a:gd name="connsiteX0" fmla="*/ 20412 w 4028168"/>
              <a:gd name="connsiteY0" fmla="*/ 1625172 h 3247839"/>
              <a:gd name="connsiteX1" fmla="*/ 769623 w 4028168"/>
              <a:gd name="connsiteY1" fmla="*/ 710771 h 3247839"/>
              <a:gd name="connsiteX2" fmla="*/ 1921476 w 4028168"/>
              <a:gd name="connsiteY2" fmla="*/ 2849 h 3247839"/>
              <a:gd name="connsiteX3" fmla="*/ 3999520 w 4028168"/>
              <a:gd name="connsiteY3" fmla="*/ 976243 h 3247839"/>
              <a:gd name="connsiteX4" fmla="*/ 2657418 w 4028168"/>
              <a:gd name="connsiteY4" fmla="*/ 2362591 h 3247839"/>
              <a:gd name="connsiteX5" fmla="*/ 1921476 w 4028168"/>
              <a:gd name="connsiteY5" fmla="*/ 3247495 h 3247839"/>
              <a:gd name="connsiteX6" fmla="*/ 976100 w 4028168"/>
              <a:gd name="connsiteY6" fmla="*/ 2259352 h 3247839"/>
              <a:gd name="connsiteX7" fmla="*/ 20412 w 4028168"/>
              <a:gd name="connsiteY7" fmla="*/ 1625172 h 3247839"/>
              <a:gd name="connsiteX0" fmla="*/ 28 w 4007784"/>
              <a:gd name="connsiteY0" fmla="*/ 1623674 h 3246341"/>
              <a:gd name="connsiteX1" fmla="*/ 985213 w 4007784"/>
              <a:gd name="connsiteY1" fmla="*/ 783014 h 3246341"/>
              <a:gd name="connsiteX2" fmla="*/ 1901092 w 4007784"/>
              <a:gd name="connsiteY2" fmla="*/ 1351 h 3246341"/>
              <a:gd name="connsiteX3" fmla="*/ 3979136 w 4007784"/>
              <a:gd name="connsiteY3" fmla="*/ 974745 h 3246341"/>
              <a:gd name="connsiteX4" fmla="*/ 2637034 w 4007784"/>
              <a:gd name="connsiteY4" fmla="*/ 2361093 h 3246341"/>
              <a:gd name="connsiteX5" fmla="*/ 1901092 w 4007784"/>
              <a:gd name="connsiteY5" fmla="*/ 3245997 h 3246341"/>
              <a:gd name="connsiteX6" fmla="*/ 955716 w 4007784"/>
              <a:gd name="connsiteY6" fmla="*/ 2257854 h 3246341"/>
              <a:gd name="connsiteX7" fmla="*/ 28 w 4007784"/>
              <a:gd name="connsiteY7" fmla="*/ 1623674 h 3246341"/>
              <a:gd name="connsiteX0" fmla="*/ 28 w 4007784"/>
              <a:gd name="connsiteY0" fmla="*/ 1785606 h 3408273"/>
              <a:gd name="connsiteX1" fmla="*/ 985213 w 4007784"/>
              <a:gd name="connsiteY1" fmla="*/ 944946 h 3408273"/>
              <a:gd name="connsiteX2" fmla="*/ 2078073 w 4007784"/>
              <a:gd name="connsiteY2" fmla="*/ 1050 h 3408273"/>
              <a:gd name="connsiteX3" fmla="*/ 3979136 w 4007784"/>
              <a:gd name="connsiteY3" fmla="*/ 1136677 h 3408273"/>
              <a:gd name="connsiteX4" fmla="*/ 2637034 w 4007784"/>
              <a:gd name="connsiteY4" fmla="*/ 2523025 h 3408273"/>
              <a:gd name="connsiteX5" fmla="*/ 1901092 w 4007784"/>
              <a:gd name="connsiteY5" fmla="*/ 3407929 h 3408273"/>
              <a:gd name="connsiteX6" fmla="*/ 955716 w 4007784"/>
              <a:gd name="connsiteY6" fmla="*/ 2419786 h 3408273"/>
              <a:gd name="connsiteX7" fmla="*/ 28 w 4007784"/>
              <a:gd name="connsiteY7" fmla="*/ 1785606 h 3408273"/>
              <a:gd name="connsiteX0" fmla="*/ 28 w 4007784"/>
              <a:gd name="connsiteY0" fmla="*/ 1785723 h 3408390"/>
              <a:gd name="connsiteX1" fmla="*/ 985213 w 4007784"/>
              <a:gd name="connsiteY1" fmla="*/ 945063 h 3408390"/>
              <a:gd name="connsiteX2" fmla="*/ 2078073 w 4007784"/>
              <a:gd name="connsiteY2" fmla="*/ 1167 h 3408390"/>
              <a:gd name="connsiteX3" fmla="*/ 3979136 w 4007784"/>
              <a:gd name="connsiteY3" fmla="*/ 1136794 h 3408390"/>
              <a:gd name="connsiteX4" fmla="*/ 2637034 w 4007784"/>
              <a:gd name="connsiteY4" fmla="*/ 2523142 h 3408390"/>
              <a:gd name="connsiteX5" fmla="*/ 1901092 w 4007784"/>
              <a:gd name="connsiteY5" fmla="*/ 3408046 h 3408390"/>
              <a:gd name="connsiteX6" fmla="*/ 955716 w 4007784"/>
              <a:gd name="connsiteY6" fmla="*/ 2419903 h 3408390"/>
              <a:gd name="connsiteX7" fmla="*/ 28 w 4007784"/>
              <a:gd name="connsiteY7" fmla="*/ 1785723 h 3408390"/>
              <a:gd name="connsiteX0" fmla="*/ 637 w 4008393"/>
              <a:gd name="connsiteY0" fmla="*/ 1785723 h 3408390"/>
              <a:gd name="connsiteX1" fmla="*/ 985822 w 4008393"/>
              <a:gd name="connsiteY1" fmla="*/ 945063 h 3408390"/>
              <a:gd name="connsiteX2" fmla="*/ 2078682 w 4008393"/>
              <a:gd name="connsiteY2" fmla="*/ 1167 h 3408390"/>
              <a:gd name="connsiteX3" fmla="*/ 3979745 w 4008393"/>
              <a:gd name="connsiteY3" fmla="*/ 1136794 h 3408390"/>
              <a:gd name="connsiteX4" fmla="*/ 2637643 w 4008393"/>
              <a:gd name="connsiteY4" fmla="*/ 2523142 h 3408390"/>
              <a:gd name="connsiteX5" fmla="*/ 1901701 w 4008393"/>
              <a:gd name="connsiteY5" fmla="*/ 3408046 h 3408390"/>
              <a:gd name="connsiteX6" fmla="*/ 956325 w 4008393"/>
              <a:gd name="connsiteY6" fmla="*/ 2419903 h 3408390"/>
              <a:gd name="connsiteX7" fmla="*/ 637 w 4008393"/>
              <a:gd name="connsiteY7" fmla="*/ 1785723 h 3408390"/>
              <a:gd name="connsiteX0" fmla="*/ 637 w 4008393"/>
              <a:gd name="connsiteY0" fmla="*/ 1785723 h 3408053"/>
              <a:gd name="connsiteX1" fmla="*/ 985822 w 4008393"/>
              <a:gd name="connsiteY1" fmla="*/ 945063 h 3408053"/>
              <a:gd name="connsiteX2" fmla="*/ 2078682 w 4008393"/>
              <a:gd name="connsiteY2" fmla="*/ 1167 h 3408053"/>
              <a:gd name="connsiteX3" fmla="*/ 3979745 w 4008393"/>
              <a:gd name="connsiteY3" fmla="*/ 1136794 h 3408053"/>
              <a:gd name="connsiteX4" fmla="*/ 2637643 w 4008393"/>
              <a:gd name="connsiteY4" fmla="*/ 2523142 h 3408053"/>
              <a:gd name="connsiteX5" fmla="*/ 1901701 w 4008393"/>
              <a:gd name="connsiteY5" fmla="*/ 3408046 h 3408053"/>
              <a:gd name="connsiteX6" fmla="*/ 956325 w 4008393"/>
              <a:gd name="connsiteY6" fmla="*/ 2419903 h 3408053"/>
              <a:gd name="connsiteX7" fmla="*/ 637 w 4008393"/>
              <a:gd name="connsiteY7" fmla="*/ 1785723 h 3408053"/>
              <a:gd name="connsiteX0" fmla="*/ 637 w 4012800"/>
              <a:gd name="connsiteY0" fmla="*/ 1785723 h 3408199"/>
              <a:gd name="connsiteX1" fmla="*/ 985822 w 4012800"/>
              <a:gd name="connsiteY1" fmla="*/ 945063 h 3408199"/>
              <a:gd name="connsiteX2" fmla="*/ 2078682 w 4012800"/>
              <a:gd name="connsiteY2" fmla="*/ 1167 h 3408199"/>
              <a:gd name="connsiteX3" fmla="*/ 3979745 w 4012800"/>
              <a:gd name="connsiteY3" fmla="*/ 1136794 h 3408199"/>
              <a:gd name="connsiteX4" fmla="*/ 2829372 w 4012800"/>
              <a:gd name="connsiteY4" fmla="*/ 2346161 h 3408199"/>
              <a:gd name="connsiteX5" fmla="*/ 1901701 w 4012800"/>
              <a:gd name="connsiteY5" fmla="*/ 3408046 h 3408199"/>
              <a:gd name="connsiteX6" fmla="*/ 956325 w 4012800"/>
              <a:gd name="connsiteY6" fmla="*/ 2419903 h 3408199"/>
              <a:gd name="connsiteX7" fmla="*/ 637 w 4012800"/>
              <a:gd name="connsiteY7" fmla="*/ 1785723 h 3408199"/>
              <a:gd name="connsiteX0" fmla="*/ 637 w 4012800"/>
              <a:gd name="connsiteY0" fmla="*/ 1785723 h 3408199"/>
              <a:gd name="connsiteX1" fmla="*/ 985822 w 4012800"/>
              <a:gd name="connsiteY1" fmla="*/ 945063 h 3408199"/>
              <a:gd name="connsiteX2" fmla="*/ 2078682 w 4012800"/>
              <a:gd name="connsiteY2" fmla="*/ 1167 h 3408199"/>
              <a:gd name="connsiteX3" fmla="*/ 3979745 w 4012800"/>
              <a:gd name="connsiteY3" fmla="*/ 1136794 h 3408199"/>
              <a:gd name="connsiteX4" fmla="*/ 2829372 w 4012800"/>
              <a:gd name="connsiteY4" fmla="*/ 2346161 h 3408199"/>
              <a:gd name="connsiteX5" fmla="*/ 1901701 w 4012800"/>
              <a:gd name="connsiteY5" fmla="*/ 3408046 h 3408199"/>
              <a:gd name="connsiteX6" fmla="*/ 956325 w 4012800"/>
              <a:gd name="connsiteY6" fmla="*/ 2419903 h 3408199"/>
              <a:gd name="connsiteX7" fmla="*/ 637 w 4012800"/>
              <a:gd name="connsiteY7" fmla="*/ 1785723 h 3408199"/>
              <a:gd name="connsiteX0" fmla="*/ 637 w 4012800"/>
              <a:gd name="connsiteY0" fmla="*/ 1785723 h 3408051"/>
              <a:gd name="connsiteX1" fmla="*/ 985822 w 4012800"/>
              <a:gd name="connsiteY1" fmla="*/ 945063 h 3408051"/>
              <a:gd name="connsiteX2" fmla="*/ 2078682 w 4012800"/>
              <a:gd name="connsiteY2" fmla="*/ 1167 h 3408051"/>
              <a:gd name="connsiteX3" fmla="*/ 3979745 w 4012800"/>
              <a:gd name="connsiteY3" fmla="*/ 1136794 h 3408051"/>
              <a:gd name="connsiteX4" fmla="*/ 2829372 w 4012800"/>
              <a:gd name="connsiteY4" fmla="*/ 2346161 h 3408051"/>
              <a:gd name="connsiteX5" fmla="*/ 1901701 w 4012800"/>
              <a:gd name="connsiteY5" fmla="*/ 3408046 h 3408051"/>
              <a:gd name="connsiteX6" fmla="*/ 956325 w 4012800"/>
              <a:gd name="connsiteY6" fmla="*/ 2419903 h 3408051"/>
              <a:gd name="connsiteX7" fmla="*/ 637 w 4012800"/>
              <a:gd name="connsiteY7" fmla="*/ 1785723 h 3408051"/>
              <a:gd name="connsiteX0" fmla="*/ 637 w 3991735"/>
              <a:gd name="connsiteY0" fmla="*/ 1785723 h 3408051"/>
              <a:gd name="connsiteX1" fmla="*/ 985822 w 3991735"/>
              <a:gd name="connsiteY1" fmla="*/ 945063 h 3408051"/>
              <a:gd name="connsiteX2" fmla="*/ 2078682 w 3991735"/>
              <a:gd name="connsiteY2" fmla="*/ 1167 h 3408051"/>
              <a:gd name="connsiteX3" fmla="*/ 3979745 w 3991735"/>
              <a:gd name="connsiteY3" fmla="*/ 1136794 h 3408051"/>
              <a:gd name="connsiteX4" fmla="*/ 2829372 w 3991735"/>
              <a:gd name="connsiteY4" fmla="*/ 2346161 h 3408051"/>
              <a:gd name="connsiteX5" fmla="*/ 1901701 w 3991735"/>
              <a:gd name="connsiteY5" fmla="*/ 3408046 h 3408051"/>
              <a:gd name="connsiteX6" fmla="*/ 956325 w 3991735"/>
              <a:gd name="connsiteY6" fmla="*/ 2419903 h 3408051"/>
              <a:gd name="connsiteX7" fmla="*/ 637 w 3991735"/>
              <a:gd name="connsiteY7" fmla="*/ 1785723 h 3408051"/>
              <a:gd name="connsiteX0" fmla="*/ 637 w 3991735"/>
              <a:gd name="connsiteY0" fmla="*/ 1785723 h 3408051"/>
              <a:gd name="connsiteX1" fmla="*/ 985822 w 3991735"/>
              <a:gd name="connsiteY1" fmla="*/ 945063 h 3408051"/>
              <a:gd name="connsiteX2" fmla="*/ 2078682 w 3991735"/>
              <a:gd name="connsiteY2" fmla="*/ 1167 h 3408051"/>
              <a:gd name="connsiteX3" fmla="*/ 3979745 w 3991735"/>
              <a:gd name="connsiteY3" fmla="*/ 1136794 h 3408051"/>
              <a:gd name="connsiteX4" fmla="*/ 2829372 w 3991735"/>
              <a:gd name="connsiteY4" fmla="*/ 2346161 h 3408051"/>
              <a:gd name="connsiteX5" fmla="*/ 1901701 w 3991735"/>
              <a:gd name="connsiteY5" fmla="*/ 3408046 h 3408051"/>
              <a:gd name="connsiteX6" fmla="*/ 956325 w 3991735"/>
              <a:gd name="connsiteY6" fmla="*/ 2419903 h 3408051"/>
              <a:gd name="connsiteX7" fmla="*/ 637 w 3991735"/>
              <a:gd name="connsiteY7" fmla="*/ 1785723 h 3408051"/>
              <a:gd name="connsiteX0" fmla="*/ 637 w 3985368"/>
              <a:gd name="connsiteY0" fmla="*/ 1785723 h 3408051"/>
              <a:gd name="connsiteX1" fmla="*/ 985822 w 3985368"/>
              <a:gd name="connsiteY1" fmla="*/ 945063 h 3408051"/>
              <a:gd name="connsiteX2" fmla="*/ 2078682 w 3985368"/>
              <a:gd name="connsiteY2" fmla="*/ 1167 h 3408051"/>
              <a:gd name="connsiteX3" fmla="*/ 3979745 w 3985368"/>
              <a:gd name="connsiteY3" fmla="*/ 1136794 h 3408051"/>
              <a:gd name="connsiteX4" fmla="*/ 2829372 w 3985368"/>
              <a:gd name="connsiteY4" fmla="*/ 2346161 h 3408051"/>
              <a:gd name="connsiteX5" fmla="*/ 1901701 w 3985368"/>
              <a:gd name="connsiteY5" fmla="*/ 3408046 h 3408051"/>
              <a:gd name="connsiteX6" fmla="*/ 956325 w 3985368"/>
              <a:gd name="connsiteY6" fmla="*/ 2419903 h 3408051"/>
              <a:gd name="connsiteX7" fmla="*/ 637 w 3985368"/>
              <a:gd name="connsiteY7" fmla="*/ 1785723 h 3408051"/>
              <a:gd name="connsiteX0" fmla="*/ 637 w 3992677"/>
              <a:gd name="connsiteY0" fmla="*/ 1785723 h 3409036"/>
              <a:gd name="connsiteX1" fmla="*/ 985822 w 3992677"/>
              <a:gd name="connsiteY1" fmla="*/ 945063 h 3409036"/>
              <a:gd name="connsiteX2" fmla="*/ 2078682 w 3992677"/>
              <a:gd name="connsiteY2" fmla="*/ 1167 h 3409036"/>
              <a:gd name="connsiteX3" fmla="*/ 3979745 w 3992677"/>
              <a:gd name="connsiteY3" fmla="*/ 1136794 h 3409036"/>
              <a:gd name="connsiteX4" fmla="*/ 2873617 w 3992677"/>
              <a:gd name="connsiteY4" fmla="*/ 2228174 h 3409036"/>
              <a:gd name="connsiteX5" fmla="*/ 1901701 w 3992677"/>
              <a:gd name="connsiteY5" fmla="*/ 3408046 h 3409036"/>
              <a:gd name="connsiteX6" fmla="*/ 956325 w 3992677"/>
              <a:gd name="connsiteY6" fmla="*/ 2419903 h 3409036"/>
              <a:gd name="connsiteX7" fmla="*/ 637 w 3992677"/>
              <a:gd name="connsiteY7" fmla="*/ 1785723 h 3409036"/>
              <a:gd name="connsiteX0" fmla="*/ 637 w 3993051"/>
              <a:gd name="connsiteY0" fmla="*/ 1785723 h 3409036"/>
              <a:gd name="connsiteX1" fmla="*/ 985822 w 3993051"/>
              <a:gd name="connsiteY1" fmla="*/ 945063 h 3409036"/>
              <a:gd name="connsiteX2" fmla="*/ 2078682 w 3993051"/>
              <a:gd name="connsiteY2" fmla="*/ 1167 h 3409036"/>
              <a:gd name="connsiteX3" fmla="*/ 3979745 w 3993051"/>
              <a:gd name="connsiteY3" fmla="*/ 1136794 h 3409036"/>
              <a:gd name="connsiteX4" fmla="*/ 2873617 w 3993051"/>
              <a:gd name="connsiteY4" fmla="*/ 2228174 h 3409036"/>
              <a:gd name="connsiteX5" fmla="*/ 1901701 w 3993051"/>
              <a:gd name="connsiteY5" fmla="*/ 3408046 h 3409036"/>
              <a:gd name="connsiteX6" fmla="*/ 956325 w 3993051"/>
              <a:gd name="connsiteY6" fmla="*/ 2419903 h 3409036"/>
              <a:gd name="connsiteX7" fmla="*/ 637 w 3993051"/>
              <a:gd name="connsiteY7" fmla="*/ 1785723 h 3409036"/>
              <a:gd name="connsiteX0" fmla="*/ 637 w 3993051"/>
              <a:gd name="connsiteY0" fmla="*/ 1785723 h 3409036"/>
              <a:gd name="connsiteX1" fmla="*/ 985822 w 3993051"/>
              <a:gd name="connsiteY1" fmla="*/ 945063 h 3409036"/>
              <a:gd name="connsiteX2" fmla="*/ 2078682 w 3993051"/>
              <a:gd name="connsiteY2" fmla="*/ 1167 h 3409036"/>
              <a:gd name="connsiteX3" fmla="*/ 3979745 w 3993051"/>
              <a:gd name="connsiteY3" fmla="*/ 1136794 h 3409036"/>
              <a:gd name="connsiteX4" fmla="*/ 2873617 w 3993051"/>
              <a:gd name="connsiteY4" fmla="*/ 2228174 h 3409036"/>
              <a:gd name="connsiteX5" fmla="*/ 1901701 w 3993051"/>
              <a:gd name="connsiteY5" fmla="*/ 3408046 h 3409036"/>
              <a:gd name="connsiteX6" fmla="*/ 956325 w 3993051"/>
              <a:gd name="connsiteY6" fmla="*/ 2419903 h 3409036"/>
              <a:gd name="connsiteX7" fmla="*/ 637 w 3993051"/>
              <a:gd name="connsiteY7" fmla="*/ 1785723 h 3409036"/>
              <a:gd name="connsiteX0" fmla="*/ 637 w 3993051"/>
              <a:gd name="connsiteY0" fmla="*/ 1785723 h 3409036"/>
              <a:gd name="connsiteX1" fmla="*/ 985822 w 3993051"/>
              <a:gd name="connsiteY1" fmla="*/ 945063 h 3409036"/>
              <a:gd name="connsiteX2" fmla="*/ 2078682 w 3993051"/>
              <a:gd name="connsiteY2" fmla="*/ 1167 h 3409036"/>
              <a:gd name="connsiteX3" fmla="*/ 3979745 w 3993051"/>
              <a:gd name="connsiteY3" fmla="*/ 1136794 h 3409036"/>
              <a:gd name="connsiteX4" fmla="*/ 2873617 w 3993051"/>
              <a:gd name="connsiteY4" fmla="*/ 2228174 h 3409036"/>
              <a:gd name="connsiteX5" fmla="*/ 1901701 w 3993051"/>
              <a:gd name="connsiteY5" fmla="*/ 3408046 h 3409036"/>
              <a:gd name="connsiteX6" fmla="*/ 956325 w 3993051"/>
              <a:gd name="connsiteY6" fmla="*/ 2419903 h 3409036"/>
              <a:gd name="connsiteX7" fmla="*/ 637 w 3993051"/>
              <a:gd name="connsiteY7" fmla="*/ 1785723 h 3409036"/>
              <a:gd name="connsiteX0" fmla="*/ 637 w 3993051"/>
              <a:gd name="connsiteY0" fmla="*/ 1785723 h 3408735"/>
              <a:gd name="connsiteX1" fmla="*/ 985822 w 3993051"/>
              <a:gd name="connsiteY1" fmla="*/ 945063 h 3408735"/>
              <a:gd name="connsiteX2" fmla="*/ 2078682 w 3993051"/>
              <a:gd name="connsiteY2" fmla="*/ 1167 h 3408735"/>
              <a:gd name="connsiteX3" fmla="*/ 3979745 w 3993051"/>
              <a:gd name="connsiteY3" fmla="*/ 1136794 h 3408735"/>
              <a:gd name="connsiteX4" fmla="*/ 2873617 w 3993051"/>
              <a:gd name="connsiteY4" fmla="*/ 2228174 h 3408735"/>
              <a:gd name="connsiteX5" fmla="*/ 1901701 w 3993051"/>
              <a:gd name="connsiteY5" fmla="*/ 3408046 h 3408735"/>
              <a:gd name="connsiteX6" fmla="*/ 956325 w 3993051"/>
              <a:gd name="connsiteY6" fmla="*/ 2419903 h 3408735"/>
              <a:gd name="connsiteX7" fmla="*/ 637 w 3993051"/>
              <a:gd name="connsiteY7" fmla="*/ 1785723 h 3408735"/>
              <a:gd name="connsiteX0" fmla="*/ 637 w 3979750"/>
              <a:gd name="connsiteY0" fmla="*/ 1785723 h 3408735"/>
              <a:gd name="connsiteX1" fmla="*/ 985822 w 3979750"/>
              <a:gd name="connsiteY1" fmla="*/ 945063 h 3408735"/>
              <a:gd name="connsiteX2" fmla="*/ 2078682 w 3979750"/>
              <a:gd name="connsiteY2" fmla="*/ 1167 h 3408735"/>
              <a:gd name="connsiteX3" fmla="*/ 3979745 w 3979750"/>
              <a:gd name="connsiteY3" fmla="*/ 1136794 h 3408735"/>
              <a:gd name="connsiteX4" fmla="*/ 2873617 w 3979750"/>
              <a:gd name="connsiteY4" fmla="*/ 2228174 h 3408735"/>
              <a:gd name="connsiteX5" fmla="*/ 1901701 w 3979750"/>
              <a:gd name="connsiteY5" fmla="*/ 3408046 h 3408735"/>
              <a:gd name="connsiteX6" fmla="*/ 956325 w 3979750"/>
              <a:gd name="connsiteY6" fmla="*/ 2419903 h 3408735"/>
              <a:gd name="connsiteX7" fmla="*/ 637 w 3979750"/>
              <a:gd name="connsiteY7" fmla="*/ 1785723 h 3408735"/>
              <a:gd name="connsiteX0" fmla="*/ 637 w 3979925"/>
              <a:gd name="connsiteY0" fmla="*/ 1785723 h 3408735"/>
              <a:gd name="connsiteX1" fmla="*/ 985822 w 3979925"/>
              <a:gd name="connsiteY1" fmla="*/ 945063 h 3408735"/>
              <a:gd name="connsiteX2" fmla="*/ 2078682 w 3979925"/>
              <a:gd name="connsiteY2" fmla="*/ 1167 h 3408735"/>
              <a:gd name="connsiteX3" fmla="*/ 3979745 w 3979925"/>
              <a:gd name="connsiteY3" fmla="*/ 1136794 h 3408735"/>
              <a:gd name="connsiteX4" fmla="*/ 2873617 w 3979925"/>
              <a:gd name="connsiteY4" fmla="*/ 2228174 h 3408735"/>
              <a:gd name="connsiteX5" fmla="*/ 1901701 w 3979925"/>
              <a:gd name="connsiteY5" fmla="*/ 3408046 h 3408735"/>
              <a:gd name="connsiteX6" fmla="*/ 956325 w 3979925"/>
              <a:gd name="connsiteY6" fmla="*/ 2419903 h 3408735"/>
              <a:gd name="connsiteX7" fmla="*/ 637 w 3979925"/>
              <a:gd name="connsiteY7" fmla="*/ 1785723 h 340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5" h="3408735">
                <a:moveTo>
                  <a:pt x="637" y="1785723"/>
                </a:moveTo>
                <a:cubicBezTo>
                  <a:pt x="-23943" y="1082716"/>
                  <a:pt x="668978" y="1215450"/>
                  <a:pt x="985822" y="945063"/>
                </a:cubicBezTo>
                <a:cubicBezTo>
                  <a:pt x="1450150" y="600934"/>
                  <a:pt x="1579695" y="-30788"/>
                  <a:pt x="2078682" y="1167"/>
                </a:cubicBezTo>
                <a:cubicBezTo>
                  <a:pt x="2577669" y="33122"/>
                  <a:pt x="3998307" y="514103"/>
                  <a:pt x="3979745" y="1136794"/>
                </a:cubicBezTo>
                <a:cubicBezTo>
                  <a:pt x="3963236" y="1690616"/>
                  <a:pt x="3219957" y="2002032"/>
                  <a:pt x="2873617" y="2228174"/>
                </a:cubicBezTo>
                <a:cubicBezTo>
                  <a:pt x="2556773" y="2498561"/>
                  <a:pt x="2589960" y="3376091"/>
                  <a:pt x="1901701" y="3408046"/>
                </a:cubicBezTo>
                <a:cubicBezTo>
                  <a:pt x="1331149" y="3434536"/>
                  <a:pt x="1273169" y="2690290"/>
                  <a:pt x="956325" y="2419903"/>
                </a:cubicBezTo>
                <a:cubicBezTo>
                  <a:pt x="639481" y="2149516"/>
                  <a:pt x="25217" y="2488730"/>
                  <a:pt x="637" y="1785723"/>
                </a:cubicBezTo>
                <a:close/>
              </a:path>
            </a:pathLst>
          </a:custGeom>
          <a:solidFill>
            <a:srgbClr val="FCE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E82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34632" y="-1"/>
            <a:ext cx="4257367" cy="1636149"/>
          </a:xfrm>
          <a:custGeom>
            <a:avLst/>
            <a:gdLst>
              <a:gd name="connsiteX0" fmla="*/ 0 w 4331110"/>
              <a:gd name="connsiteY0" fmla="*/ 0 h 1799303"/>
              <a:gd name="connsiteX1" fmla="*/ 4331110 w 4331110"/>
              <a:gd name="connsiteY1" fmla="*/ 0 h 1799303"/>
              <a:gd name="connsiteX2" fmla="*/ 4331110 w 4331110"/>
              <a:gd name="connsiteY2" fmla="*/ 1799303 h 1799303"/>
              <a:gd name="connsiteX3" fmla="*/ 0 w 4331110"/>
              <a:gd name="connsiteY3" fmla="*/ 1799303 h 1799303"/>
              <a:gd name="connsiteX4" fmla="*/ 0 w 4331110"/>
              <a:gd name="connsiteY4" fmla="*/ 0 h 1799303"/>
              <a:gd name="connsiteX0" fmla="*/ 0 w 4331110"/>
              <a:gd name="connsiteY0" fmla="*/ 0 h 2197510"/>
              <a:gd name="connsiteX1" fmla="*/ 4331110 w 4331110"/>
              <a:gd name="connsiteY1" fmla="*/ 0 h 2197510"/>
              <a:gd name="connsiteX2" fmla="*/ 4331110 w 4331110"/>
              <a:gd name="connsiteY2" fmla="*/ 1799303 h 2197510"/>
              <a:gd name="connsiteX3" fmla="*/ 2507226 w 4331110"/>
              <a:gd name="connsiteY3" fmla="*/ 2197510 h 2197510"/>
              <a:gd name="connsiteX4" fmla="*/ 0 w 4331110"/>
              <a:gd name="connsiteY4" fmla="*/ 1799303 h 2197510"/>
              <a:gd name="connsiteX5" fmla="*/ 0 w 4331110"/>
              <a:gd name="connsiteY5" fmla="*/ 0 h 2197510"/>
              <a:gd name="connsiteX0" fmla="*/ 117987 w 4449097"/>
              <a:gd name="connsiteY0" fmla="*/ 0 h 2197510"/>
              <a:gd name="connsiteX1" fmla="*/ 4449097 w 4449097"/>
              <a:gd name="connsiteY1" fmla="*/ 0 h 2197510"/>
              <a:gd name="connsiteX2" fmla="*/ 4449097 w 4449097"/>
              <a:gd name="connsiteY2" fmla="*/ 1799303 h 2197510"/>
              <a:gd name="connsiteX3" fmla="*/ 2625213 w 4449097"/>
              <a:gd name="connsiteY3" fmla="*/ 2197510 h 2197510"/>
              <a:gd name="connsiteX4" fmla="*/ 117987 w 4449097"/>
              <a:gd name="connsiteY4" fmla="*/ 1799303 h 2197510"/>
              <a:gd name="connsiteX5" fmla="*/ 0 w 4449097"/>
              <a:gd name="connsiteY5" fmla="*/ 516193 h 2197510"/>
              <a:gd name="connsiteX6" fmla="*/ 117987 w 4449097"/>
              <a:gd name="connsiteY6" fmla="*/ 0 h 2197510"/>
              <a:gd name="connsiteX0" fmla="*/ 117987 w 4449097"/>
              <a:gd name="connsiteY0" fmla="*/ 0 h 2197510"/>
              <a:gd name="connsiteX1" fmla="*/ 4449097 w 4449097"/>
              <a:gd name="connsiteY1" fmla="*/ 0 h 2197510"/>
              <a:gd name="connsiteX2" fmla="*/ 4449097 w 4449097"/>
              <a:gd name="connsiteY2" fmla="*/ 1799303 h 2197510"/>
              <a:gd name="connsiteX3" fmla="*/ 2625213 w 4449097"/>
              <a:gd name="connsiteY3" fmla="*/ 2197510 h 2197510"/>
              <a:gd name="connsiteX4" fmla="*/ 1150374 w 4449097"/>
              <a:gd name="connsiteY4" fmla="*/ 1017639 h 2197510"/>
              <a:gd name="connsiteX5" fmla="*/ 0 w 4449097"/>
              <a:gd name="connsiteY5" fmla="*/ 516193 h 2197510"/>
              <a:gd name="connsiteX6" fmla="*/ 117987 w 4449097"/>
              <a:gd name="connsiteY6" fmla="*/ 0 h 2197510"/>
              <a:gd name="connsiteX0" fmla="*/ 117987 w 4449097"/>
              <a:gd name="connsiteY0" fmla="*/ 0 h 1946787"/>
              <a:gd name="connsiteX1" fmla="*/ 4449097 w 4449097"/>
              <a:gd name="connsiteY1" fmla="*/ 0 h 1946787"/>
              <a:gd name="connsiteX2" fmla="*/ 4449097 w 4449097"/>
              <a:gd name="connsiteY2" fmla="*/ 1799303 h 1946787"/>
              <a:gd name="connsiteX3" fmla="*/ 1666568 w 4449097"/>
              <a:gd name="connsiteY3" fmla="*/ 1946787 h 1946787"/>
              <a:gd name="connsiteX4" fmla="*/ 1150374 w 4449097"/>
              <a:gd name="connsiteY4" fmla="*/ 1017639 h 1946787"/>
              <a:gd name="connsiteX5" fmla="*/ 0 w 4449097"/>
              <a:gd name="connsiteY5" fmla="*/ 516193 h 1946787"/>
              <a:gd name="connsiteX6" fmla="*/ 117987 w 4449097"/>
              <a:gd name="connsiteY6" fmla="*/ 0 h 1946787"/>
              <a:gd name="connsiteX0" fmla="*/ 117987 w 4449097"/>
              <a:gd name="connsiteY0" fmla="*/ 0 h 1946787"/>
              <a:gd name="connsiteX1" fmla="*/ 4449097 w 4449097"/>
              <a:gd name="connsiteY1" fmla="*/ 0 h 1946787"/>
              <a:gd name="connsiteX2" fmla="*/ 4449097 w 4449097"/>
              <a:gd name="connsiteY2" fmla="*/ 1799303 h 1946787"/>
              <a:gd name="connsiteX3" fmla="*/ 1666568 w 4449097"/>
              <a:gd name="connsiteY3" fmla="*/ 1946787 h 1946787"/>
              <a:gd name="connsiteX4" fmla="*/ 1150374 w 4449097"/>
              <a:gd name="connsiteY4" fmla="*/ 1017639 h 1946787"/>
              <a:gd name="connsiteX5" fmla="*/ 0 w 4449097"/>
              <a:gd name="connsiteY5" fmla="*/ 516193 h 1946787"/>
              <a:gd name="connsiteX6" fmla="*/ 117987 w 4449097"/>
              <a:gd name="connsiteY6" fmla="*/ 0 h 1946787"/>
              <a:gd name="connsiteX0" fmla="*/ 117987 w 4449097"/>
              <a:gd name="connsiteY0" fmla="*/ 0 h 1982479"/>
              <a:gd name="connsiteX1" fmla="*/ 4449097 w 4449097"/>
              <a:gd name="connsiteY1" fmla="*/ 0 h 1982479"/>
              <a:gd name="connsiteX2" fmla="*/ 4449097 w 4449097"/>
              <a:gd name="connsiteY2" fmla="*/ 1799303 h 1982479"/>
              <a:gd name="connsiteX3" fmla="*/ 1666568 w 4449097"/>
              <a:gd name="connsiteY3" fmla="*/ 1946787 h 1982479"/>
              <a:gd name="connsiteX4" fmla="*/ 1150374 w 4449097"/>
              <a:gd name="connsiteY4" fmla="*/ 1017639 h 1982479"/>
              <a:gd name="connsiteX5" fmla="*/ 0 w 4449097"/>
              <a:gd name="connsiteY5" fmla="*/ 516193 h 1982479"/>
              <a:gd name="connsiteX6" fmla="*/ 117987 w 4449097"/>
              <a:gd name="connsiteY6" fmla="*/ 0 h 1982479"/>
              <a:gd name="connsiteX0" fmla="*/ 117987 w 4449097"/>
              <a:gd name="connsiteY0" fmla="*/ 0 h 1971173"/>
              <a:gd name="connsiteX1" fmla="*/ 4449097 w 4449097"/>
              <a:gd name="connsiteY1" fmla="*/ 0 h 1971173"/>
              <a:gd name="connsiteX2" fmla="*/ 4449097 w 4449097"/>
              <a:gd name="connsiteY2" fmla="*/ 1799303 h 1971173"/>
              <a:gd name="connsiteX3" fmla="*/ 3451124 w 4449097"/>
              <a:gd name="connsiteY3" fmla="*/ 1519084 h 1971173"/>
              <a:gd name="connsiteX4" fmla="*/ 1666568 w 4449097"/>
              <a:gd name="connsiteY4" fmla="*/ 1946787 h 1971173"/>
              <a:gd name="connsiteX5" fmla="*/ 1150374 w 4449097"/>
              <a:gd name="connsiteY5" fmla="*/ 1017639 h 1971173"/>
              <a:gd name="connsiteX6" fmla="*/ 0 w 4449097"/>
              <a:gd name="connsiteY6" fmla="*/ 516193 h 1971173"/>
              <a:gd name="connsiteX7" fmla="*/ 117987 w 4449097"/>
              <a:gd name="connsiteY7" fmla="*/ 0 h 1971173"/>
              <a:gd name="connsiteX0" fmla="*/ 117987 w 4449097"/>
              <a:gd name="connsiteY0" fmla="*/ 0 h 1971173"/>
              <a:gd name="connsiteX1" fmla="*/ 4449097 w 4449097"/>
              <a:gd name="connsiteY1" fmla="*/ 0 h 1971173"/>
              <a:gd name="connsiteX2" fmla="*/ 4449097 w 4449097"/>
              <a:gd name="connsiteY2" fmla="*/ 1799303 h 1971173"/>
              <a:gd name="connsiteX3" fmla="*/ 3451124 w 4449097"/>
              <a:gd name="connsiteY3" fmla="*/ 1519084 h 1971173"/>
              <a:gd name="connsiteX4" fmla="*/ 1666568 w 4449097"/>
              <a:gd name="connsiteY4" fmla="*/ 1946787 h 1971173"/>
              <a:gd name="connsiteX5" fmla="*/ 1150374 w 4449097"/>
              <a:gd name="connsiteY5" fmla="*/ 1017639 h 1971173"/>
              <a:gd name="connsiteX6" fmla="*/ 0 w 4449097"/>
              <a:gd name="connsiteY6" fmla="*/ 516193 h 1971173"/>
              <a:gd name="connsiteX7" fmla="*/ 117987 w 4449097"/>
              <a:gd name="connsiteY7" fmla="*/ 0 h 1971173"/>
              <a:gd name="connsiteX0" fmla="*/ 117987 w 4449097"/>
              <a:gd name="connsiteY0" fmla="*/ 0 h 1971173"/>
              <a:gd name="connsiteX1" fmla="*/ 4449097 w 4449097"/>
              <a:gd name="connsiteY1" fmla="*/ 0 h 1971173"/>
              <a:gd name="connsiteX2" fmla="*/ 4449097 w 4449097"/>
              <a:gd name="connsiteY2" fmla="*/ 1799303 h 1971173"/>
              <a:gd name="connsiteX3" fmla="*/ 3451124 w 4449097"/>
              <a:gd name="connsiteY3" fmla="*/ 1519084 h 1971173"/>
              <a:gd name="connsiteX4" fmla="*/ 1666568 w 4449097"/>
              <a:gd name="connsiteY4" fmla="*/ 1946787 h 1971173"/>
              <a:gd name="connsiteX5" fmla="*/ 1150374 w 4449097"/>
              <a:gd name="connsiteY5" fmla="*/ 1017639 h 1971173"/>
              <a:gd name="connsiteX6" fmla="*/ 0 w 4449097"/>
              <a:gd name="connsiteY6" fmla="*/ 516193 h 1971173"/>
              <a:gd name="connsiteX7" fmla="*/ 117987 w 4449097"/>
              <a:gd name="connsiteY7" fmla="*/ 0 h 1971173"/>
              <a:gd name="connsiteX0" fmla="*/ 117987 w 4449097"/>
              <a:gd name="connsiteY0" fmla="*/ 0 h 1981372"/>
              <a:gd name="connsiteX1" fmla="*/ 4449097 w 4449097"/>
              <a:gd name="connsiteY1" fmla="*/ 0 h 1981372"/>
              <a:gd name="connsiteX2" fmla="*/ 4449097 w 4449097"/>
              <a:gd name="connsiteY2" fmla="*/ 1799303 h 1981372"/>
              <a:gd name="connsiteX3" fmla="*/ 3746092 w 4449097"/>
              <a:gd name="connsiteY3" fmla="*/ 1710813 h 1981372"/>
              <a:gd name="connsiteX4" fmla="*/ 1666568 w 4449097"/>
              <a:gd name="connsiteY4" fmla="*/ 1946787 h 1981372"/>
              <a:gd name="connsiteX5" fmla="*/ 1150374 w 4449097"/>
              <a:gd name="connsiteY5" fmla="*/ 1017639 h 1981372"/>
              <a:gd name="connsiteX6" fmla="*/ 0 w 4449097"/>
              <a:gd name="connsiteY6" fmla="*/ 516193 h 1981372"/>
              <a:gd name="connsiteX7" fmla="*/ 117987 w 4449097"/>
              <a:gd name="connsiteY7" fmla="*/ 0 h 1981372"/>
              <a:gd name="connsiteX0" fmla="*/ 117987 w 4463846"/>
              <a:gd name="connsiteY0" fmla="*/ 0 h 1981372"/>
              <a:gd name="connsiteX1" fmla="*/ 4449097 w 4463846"/>
              <a:gd name="connsiteY1" fmla="*/ 0 h 1981372"/>
              <a:gd name="connsiteX2" fmla="*/ 4463846 w 4463846"/>
              <a:gd name="connsiteY2" fmla="*/ 1415845 h 1981372"/>
              <a:gd name="connsiteX3" fmla="*/ 3746092 w 4463846"/>
              <a:gd name="connsiteY3" fmla="*/ 1710813 h 1981372"/>
              <a:gd name="connsiteX4" fmla="*/ 1666568 w 4463846"/>
              <a:gd name="connsiteY4" fmla="*/ 1946787 h 1981372"/>
              <a:gd name="connsiteX5" fmla="*/ 1150374 w 4463846"/>
              <a:gd name="connsiteY5" fmla="*/ 1017639 h 1981372"/>
              <a:gd name="connsiteX6" fmla="*/ 0 w 4463846"/>
              <a:gd name="connsiteY6" fmla="*/ 516193 h 1981372"/>
              <a:gd name="connsiteX7" fmla="*/ 117987 w 4463846"/>
              <a:gd name="connsiteY7" fmla="*/ 0 h 1981372"/>
              <a:gd name="connsiteX0" fmla="*/ 117987 w 4463846"/>
              <a:gd name="connsiteY0" fmla="*/ 0 h 1966294"/>
              <a:gd name="connsiteX1" fmla="*/ 4449097 w 4463846"/>
              <a:gd name="connsiteY1" fmla="*/ 0 h 1966294"/>
              <a:gd name="connsiteX2" fmla="*/ 4463846 w 4463846"/>
              <a:gd name="connsiteY2" fmla="*/ 1415845 h 1966294"/>
              <a:gd name="connsiteX3" fmla="*/ 3436375 w 4463846"/>
              <a:gd name="connsiteY3" fmla="*/ 1356851 h 1966294"/>
              <a:gd name="connsiteX4" fmla="*/ 1666568 w 4463846"/>
              <a:gd name="connsiteY4" fmla="*/ 1946787 h 1966294"/>
              <a:gd name="connsiteX5" fmla="*/ 1150374 w 4463846"/>
              <a:gd name="connsiteY5" fmla="*/ 1017639 h 1966294"/>
              <a:gd name="connsiteX6" fmla="*/ 0 w 4463846"/>
              <a:gd name="connsiteY6" fmla="*/ 516193 h 1966294"/>
              <a:gd name="connsiteX7" fmla="*/ 117987 w 4463846"/>
              <a:gd name="connsiteY7" fmla="*/ 0 h 1966294"/>
              <a:gd name="connsiteX0" fmla="*/ 117987 w 4463846"/>
              <a:gd name="connsiteY0" fmla="*/ 0 h 1966294"/>
              <a:gd name="connsiteX1" fmla="*/ 4449097 w 4463846"/>
              <a:gd name="connsiteY1" fmla="*/ 0 h 1966294"/>
              <a:gd name="connsiteX2" fmla="*/ 4463846 w 4463846"/>
              <a:gd name="connsiteY2" fmla="*/ 1415845 h 1966294"/>
              <a:gd name="connsiteX3" fmla="*/ 3436375 w 4463846"/>
              <a:gd name="connsiteY3" fmla="*/ 1356851 h 1966294"/>
              <a:gd name="connsiteX4" fmla="*/ 1666568 w 4463846"/>
              <a:gd name="connsiteY4" fmla="*/ 1946787 h 1966294"/>
              <a:gd name="connsiteX5" fmla="*/ 1150374 w 4463846"/>
              <a:gd name="connsiteY5" fmla="*/ 1017639 h 1966294"/>
              <a:gd name="connsiteX6" fmla="*/ 0 w 4463846"/>
              <a:gd name="connsiteY6" fmla="*/ 516193 h 1966294"/>
              <a:gd name="connsiteX7" fmla="*/ 117987 w 4463846"/>
              <a:gd name="connsiteY7" fmla="*/ 0 h 1966294"/>
              <a:gd name="connsiteX0" fmla="*/ 117987 w 4449097"/>
              <a:gd name="connsiteY0" fmla="*/ 0 h 1966294"/>
              <a:gd name="connsiteX1" fmla="*/ 4449097 w 4449097"/>
              <a:gd name="connsiteY1" fmla="*/ 0 h 1966294"/>
              <a:gd name="connsiteX2" fmla="*/ 4434350 w 4449097"/>
              <a:gd name="connsiteY2" fmla="*/ 1371600 h 1966294"/>
              <a:gd name="connsiteX3" fmla="*/ 3436375 w 4449097"/>
              <a:gd name="connsiteY3" fmla="*/ 1356851 h 1966294"/>
              <a:gd name="connsiteX4" fmla="*/ 1666568 w 4449097"/>
              <a:gd name="connsiteY4" fmla="*/ 1946787 h 1966294"/>
              <a:gd name="connsiteX5" fmla="*/ 1150374 w 4449097"/>
              <a:gd name="connsiteY5" fmla="*/ 1017639 h 1966294"/>
              <a:gd name="connsiteX6" fmla="*/ 0 w 4449097"/>
              <a:gd name="connsiteY6" fmla="*/ 516193 h 1966294"/>
              <a:gd name="connsiteX7" fmla="*/ 117987 w 4449097"/>
              <a:gd name="connsiteY7" fmla="*/ 0 h 1966294"/>
              <a:gd name="connsiteX0" fmla="*/ 117987 w 4449097"/>
              <a:gd name="connsiteY0" fmla="*/ 0 h 1966294"/>
              <a:gd name="connsiteX1" fmla="*/ 4449097 w 4449097"/>
              <a:gd name="connsiteY1" fmla="*/ 0 h 1966294"/>
              <a:gd name="connsiteX2" fmla="*/ 4434350 w 4449097"/>
              <a:gd name="connsiteY2" fmla="*/ 1076632 h 1966294"/>
              <a:gd name="connsiteX3" fmla="*/ 3436375 w 4449097"/>
              <a:gd name="connsiteY3" fmla="*/ 1356851 h 1966294"/>
              <a:gd name="connsiteX4" fmla="*/ 1666568 w 4449097"/>
              <a:gd name="connsiteY4" fmla="*/ 1946787 h 1966294"/>
              <a:gd name="connsiteX5" fmla="*/ 1150374 w 4449097"/>
              <a:gd name="connsiteY5" fmla="*/ 1017639 h 1966294"/>
              <a:gd name="connsiteX6" fmla="*/ 0 w 4449097"/>
              <a:gd name="connsiteY6" fmla="*/ 516193 h 1966294"/>
              <a:gd name="connsiteX7" fmla="*/ 117987 w 4449097"/>
              <a:gd name="connsiteY7" fmla="*/ 0 h 1966294"/>
              <a:gd name="connsiteX0" fmla="*/ 117987 w 4449097"/>
              <a:gd name="connsiteY0" fmla="*/ 0 h 1966294"/>
              <a:gd name="connsiteX1" fmla="*/ 4449097 w 4449097"/>
              <a:gd name="connsiteY1" fmla="*/ 0 h 1966294"/>
              <a:gd name="connsiteX2" fmla="*/ 4434350 w 4449097"/>
              <a:gd name="connsiteY2" fmla="*/ 1076632 h 1966294"/>
              <a:gd name="connsiteX3" fmla="*/ 3436375 w 4449097"/>
              <a:gd name="connsiteY3" fmla="*/ 1356851 h 1966294"/>
              <a:gd name="connsiteX4" fmla="*/ 1666568 w 4449097"/>
              <a:gd name="connsiteY4" fmla="*/ 1946787 h 1966294"/>
              <a:gd name="connsiteX5" fmla="*/ 1150374 w 4449097"/>
              <a:gd name="connsiteY5" fmla="*/ 1017639 h 1966294"/>
              <a:gd name="connsiteX6" fmla="*/ 0 w 4449097"/>
              <a:gd name="connsiteY6" fmla="*/ 516193 h 1966294"/>
              <a:gd name="connsiteX7" fmla="*/ 117987 w 4449097"/>
              <a:gd name="connsiteY7" fmla="*/ 0 h 1966294"/>
              <a:gd name="connsiteX0" fmla="*/ 117987 w 4479951"/>
              <a:gd name="connsiteY0" fmla="*/ 0 h 1966294"/>
              <a:gd name="connsiteX1" fmla="*/ 4449097 w 4479951"/>
              <a:gd name="connsiteY1" fmla="*/ 0 h 1966294"/>
              <a:gd name="connsiteX2" fmla="*/ 4434350 w 4479951"/>
              <a:gd name="connsiteY2" fmla="*/ 1076632 h 1966294"/>
              <a:gd name="connsiteX3" fmla="*/ 3436375 w 4479951"/>
              <a:gd name="connsiteY3" fmla="*/ 1356851 h 1966294"/>
              <a:gd name="connsiteX4" fmla="*/ 1666568 w 4479951"/>
              <a:gd name="connsiteY4" fmla="*/ 1946787 h 1966294"/>
              <a:gd name="connsiteX5" fmla="*/ 1150374 w 4479951"/>
              <a:gd name="connsiteY5" fmla="*/ 1017639 h 1966294"/>
              <a:gd name="connsiteX6" fmla="*/ 0 w 4479951"/>
              <a:gd name="connsiteY6" fmla="*/ 516193 h 1966294"/>
              <a:gd name="connsiteX7" fmla="*/ 117987 w 4479951"/>
              <a:gd name="connsiteY7" fmla="*/ 0 h 1966294"/>
              <a:gd name="connsiteX0" fmla="*/ 117987 w 4449097"/>
              <a:gd name="connsiteY0" fmla="*/ 0 h 1966294"/>
              <a:gd name="connsiteX1" fmla="*/ 4449097 w 4449097"/>
              <a:gd name="connsiteY1" fmla="*/ 0 h 1966294"/>
              <a:gd name="connsiteX2" fmla="*/ 4434350 w 4449097"/>
              <a:gd name="connsiteY2" fmla="*/ 1076632 h 1966294"/>
              <a:gd name="connsiteX3" fmla="*/ 3436375 w 4449097"/>
              <a:gd name="connsiteY3" fmla="*/ 1356851 h 1966294"/>
              <a:gd name="connsiteX4" fmla="*/ 1666568 w 4449097"/>
              <a:gd name="connsiteY4" fmla="*/ 1946787 h 1966294"/>
              <a:gd name="connsiteX5" fmla="*/ 1150374 w 4449097"/>
              <a:gd name="connsiteY5" fmla="*/ 1017639 h 1966294"/>
              <a:gd name="connsiteX6" fmla="*/ 0 w 4449097"/>
              <a:gd name="connsiteY6" fmla="*/ 516193 h 1966294"/>
              <a:gd name="connsiteX7" fmla="*/ 117987 w 4449097"/>
              <a:gd name="connsiteY7" fmla="*/ 0 h 1966294"/>
              <a:gd name="connsiteX0" fmla="*/ 117987 w 4449097"/>
              <a:gd name="connsiteY0" fmla="*/ 0 h 1970418"/>
              <a:gd name="connsiteX1" fmla="*/ 4449097 w 4449097"/>
              <a:gd name="connsiteY1" fmla="*/ 0 h 1970418"/>
              <a:gd name="connsiteX2" fmla="*/ 4434350 w 4449097"/>
              <a:gd name="connsiteY2" fmla="*/ 1076632 h 1970418"/>
              <a:gd name="connsiteX3" fmla="*/ 3436375 w 4449097"/>
              <a:gd name="connsiteY3" fmla="*/ 1356851 h 1970418"/>
              <a:gd name="connsiteX4" fmla="*/ 1666568 w 4449097"/>
              <a:gd name="connsiteY4" fmla="*/ 1946787 h 1970418"/>
              <a:gd name="connsiteX5" fmla="*/ 1150374 w 4449097"/>
              <a:gd name="connsiteY5" fmla="*/ 1017639 h 1970418"/>
              <a:gd name="connsiteX6" fmla="*/ 0 w 4449097"/>
              <a:gd name="connsiteY6" fmla="*/ 516193 h 1970418"/>
              <a:gd name="connsiteX7" fmla="*/ 117987 w 4449097"/>
              <a:gd name="connsiteY7" fmla="*/ 0 h 1970418"/>
              <a:gd name="connsiteX0" fmla="*/ 117987 w 4449097"/>
              <a:gd name="connsiteY0" fmla="*/ 0 h 1970418"/>
              <a:gd name="connsiteX1" fmla="*/ 4449097 w 4449097"/>
              <a:gd name="connsiteY1" fmla="*/ 0 h 1970418"/>
              <a:gd name="connsiteX2" fmla="*/ 4434350 w 4449097"/>
              <a:gd name="connsiteY2" fmla="*/ 1076632 h 1970418"/>
              <a:gd name="connsiteX3" fmla="*/ 3436375 w 4449097"/>
              <a:gd name="connsiteY3" fmla="*/ 1356851 h 1970418"/>
              <a:gd name="connsiteX4" fmla="*/ 1666568 w 4449097"/>
              <a:gd name="connsiteY4" fmla="*/ 1946787 h 1970418"/>
              <a:gd name="connsiteX5" fmla="*/ 1150374 w 4449097"/>
              <a:gd name="connsiteY5" fmla="*/ 1017639 h 1970418"/>
              <a:gd name="connsiteX6" fmla="*/ 0 w 4449097"/>
              <a:gd name="connsiteY6" fmla="*/ 516193 h 1970418"/>
              <a:gd name="connsiteX7" fmla="*/ 117987 w 4449097"/>
              <a:gd name="connsiteY7" fmla="*/ 0 h 1970418"/>
              <a:gd name="connsiteX0" fmla="*/ 117987 w 4449097"/>
              <a:gd name="connsiteY0" fmla="*/ 0 h 1970418"/>
              <a:gd name="connsiteX1" fmla="*/ 4449097 w 4449097"/>
              <a:gd name="connsiteY1" fmla="*/ 0 h 1970418"/>
              <a:gd name="connsiteX2" fmla="*/ 4434350 w 4449097"/>
              <a:gd name="connsiteY2" fmla="*/ 1076632 h 1970418"/>
              <a:gd name="connsiteX3" fmla="*/ 3436375 w 4449097"/>
              <a:gd name="connsiteY3" fmla="*/ 1356851 h 1970418"/>
              <a:gd name="connsiteX4" fmla="*/ 1666568 w 4449097"/>
              <a:gd name="connsiteY4" fmla="*/ 1946787 h 1970418"/>
              <a:gd name="connsiteX5" fmla="*/ 1150374 w 4449097"/>
              <a:gd name="connsiteY5" fmla="*/ 1017639 h 1970418"/>
              <a:gd name="connsiteX6" fmla="*/ 0 w 4449097"/>
              <a:gd name="connsiteY6" fmla="*/ 516193 h 1970418"/>
              <a:gd name="connsiteX7" fmla="*/ 117987 w 4449097"/>
              <a:gd name="connsiteY7" fmla="*/ 0 h 1970418"/>
              <a:gd name="connsiteX0" fmla="*/ 117987 w 4449097"/>
              <a:gd name="connsiteY0" fmla="*/ 0 h 1970418"/>
              <a:gd name="connsiteX1" fmla="*/ 4449097 w 4449097"/>
              <a:gd name="connsiteY1" fmla="*/ 0 h 1970418"/>
              <a:gd name="connsiteX2" fmla="*/ 4434350 w 4449097"/>
              <a:gd name="connsiteY2" fmla="*/ 1076632 h 1970418"/>
              <a:gd name="connsiteX3" fmla="*/ 3436375 w 4449097"/>
              <a:gd name="connsiteY3" fmla="*/ 1356851 h 1970418"/>
              <a:gd name="connsiteX4" fmla="*/ 1666568 w 4449097"/>
              <a:gd name="connsiteY4" fmla="*/ 1946787 h 1970418"/>
              <a:gd name="connsiteX5" fmla="*/ 1150374 w 4449097"/>
              <a:gd name="connsiteY5" fmla="*/ 1017639 h 1970418"/>
              <a:gd name="connsiteX6" fmla="*/ 0 w 4449097"/>
              <a:gd name="connsiteY6" fmla="*/ 516193 h 1970418"/>
              <a:gd name="connsiteX7" fmla="*/ 117987 w 4449097"/>
              <a:gd name="connsiteY7" fmla="*/ 0 h 1970418"/>
              <a:gd name="connsiteX0" fmla="*/ 117987 w 4449098"/>
              <a:gd name="connsiteY0" fmla="*/ 0 h 1970418"/>
              <a:gd name="connsiteX1" fmla="*/ 4449097 w 4449098"/>
              <a:gd name="connsiteY1" fmla="*/ 0 h 1970418"/>
              <a:gd name="connsiteX2" fmla="*/ 4449098 w 4449098"/>
              <a:gd name="connsiteY2" fmla="*/ 1091380 h 1970418"/>
              <a:gd name="connsiteX3" fmla="*/ 3436375 w 4449098"/>
              <a:gd name="connsiteY3" fmla="*/ 1356851 h 1970418"/>
              <a:gd name="connsiteX4" fmla="*/ 1666568 w 4449098"/>
              <a:gd name="connsiteY4" fmla="*/ 1946787 h 1970418"/>
              <a:gd name="connsiteX5" fmla="*/ 1150374 w 4449098"/>
              <a:gd name="connsiteY5" fmla="*/ 1017639 h 1970418"/>
              <a:gd name="connsiteX6" fmla="*/ 0 w 4449098"/>
              <a:gd name="connsiteY6" fmla="*/ 516193 h 1970418"/>
              <a:gd name="connsiteX7" fmla="*/ 117987 w 4449098"/>
              <a:gd name="connsiteY7" fmla="*/ 0 h 1970418"/>
              <a:gd name="connsiteX0" fmla="*/ 117987 w 4449098"/>
              <a:gd name="connsiteY0" fmla="*/ 0 h 1946991"/>
              <a:gd name="connsiteX1" fmla="*/ 4449097 w 4449098"/>
              <a:gd name="connsiteY1" fmla="*/ 0 h 1946991"/>
              <a:gd name="connsiteX2" fmla="*/ 4449098 w 4449098"/>
              <a:gd name="connsiteY2" fmla="*/ 1091380 h 1946991"/>
              <a:gd name="connsiteX3" fmla="*/ 1666568 w 4449098"/>
              <a:gd name="connsiteY3" fmla="*/ 1946787 h 1946991"/>
              <a:gd name="connsiteX4" fmla="*/ 1150374 w 4449098"/>
              <a:gd name="connsiteY4" fmla="*/ 1017639 h 1946991"/>
              <a:gd name="connsiteX5" fmla="*/ 0 w 4449098"/>
              <a:gd name="connsiteY5" fmla="*/ 516193 h 1946991"/>
              <a:gd name="connsiteX6" fmla="*/ 117987 w 4449098"/>
              <a:gd name="connsiteY6" fmla="*/ 0 h 1946991"/>
              <a:gd name="connsiteX0" fmla="*/ 117987 w 4449098"/>
              <a:gd name="connsiteY0" fmla="*/ 0 h 1843800"/>
              <a:gd name="connsiteX1" fmla="*/ 4449097 w 4449098"/>
              <a:gd name="connsiteY1" fmla="*/ 0 h 1843800"/>
              <a:gd name="connsiteX2" fmla="*/ 4449098 w 4449098"/>
              <a:gd name="connsiteY2" fmla="*/ 1091380 h 1843800"/>
              <a:gd name="connsiteX3" fmla="*/ 3008671 w 4449098"/>
              <a:gd name="connsiteY3" fmla="*/ 1843549 h 1843800"/>
              <a:gd name="connsiteX4" fmla="*/ 1150374 w 4449098"/>
              <a:gd name="connsiteY4" fmla="*/ 1017639 h 1843800"/>
              <a:gd name="connsiteX5" fmla="*/ 0 w 4449098"/>
              <a:gd name="connsiteY5" fmla="*/ 516193 h 1843800"/>
              <a:gd name="connsiteX6" fmla="*/ 117987 w 4449098"/>
              <a:gd name="connsiteY6" fmla="*/ 0 h 1843800"/>
              <a:gd name="connsiteX0" fmla="*/ 117987 w 4449098"/>
              <a:gd name="connsiteY0" fmla="*/ 0 h 1912807"/>
              <a:gd name="connsiteX1" fmla="*/ 4449097 w 4449098"/>
              <a:gd name="connsiteY1" fmla="*/ 0 h 1912807"/>
              <a:gd name="connsiteX2" fmla="*/ 4449098 w 4449098"/>
              <a:gd name="connsiteY2" fmla="*/ 1091380 h 1912807"/>
              <a:gd name="connsiteX3" fmla="*/ 3008671 w 4449098"/>
              <a:gd name="connsiteY3" fmla="*/ 1843549 h 1912807"/>
              <a:gd name="connsiteX4" fmla="*/ 1150374 w 4449098"/>
              <a:gd name="connsiteY4" fmla="*/ 1017639 h 1912807"/>
              <a:gd name="connsiteX5" fmla="*/ 0 w 4449098"/>
              <a:gd name="connsiteY5" fmla="*/ 516193 h 1912807"/>
              <a:gd name="connsiteX6" fmla="*/ 117987 w 4449098"/>
              <a:gd name="connsiteY6" fmla="*/ 0 h 1912807"/>
              <a:gd name="connsiteX0" fmla="*/ 117987 w 4449098"/>
              <a:gd name="connsiteY0" fmla="*/ 0 h 1843549"/>
              <a:gd name="connsiteX1" fmla="*/ 4449097 w 4449098"/>
              <a:gd name="connsiteY1" fmla="*/ 0 h 1843549"/>
              <a:gd name="connsiteX2" fmla="*/ 4449098 w 4449098"/>
              <a:gd name="connsiteY2" fmla="*/ 1091380 h 1843549"/>
              <a:gd name="connsiteX3" fmla="*/ 3008671 w 4449098"/>
              <a:gd name="connsiteY3" fmla="*/ 1843549 h 1843549"/>
              <a:gd name="connsiteX4" fmla="*/ 1150374 w 4449098"/>
              <a:gd name="connsiteY4" fmla="*/ 1017639 h 1843549"/>
              <a:gd name="connsiteX5" fmla="*/ 0 w 4449098"/>
              <a:gd name="connsiteY5" fmla="*/ 516193 h 1843549"/>
              <a:gd name="connsiteX6" fmla="*/ 117987 w 4449098"/>
              <a:gd name="connsiteY6" fmla="*/ 0 h 1843549"/>
              <a:gd name="connsiteX0" fmla="*/ 117987 w 4449098"/>
              <a:gd name="connsiteY0" fmla="*/ 0 h 1843549"/>
              <a:gd name="connsiteX1" fmla="*/ 4449097 w 4449098"/>
              <a:gd name="connsiteY1" fmla="*/ 0 h 1843549"/>
              <a:gd name="connsiteX2" fmla="*/ 4449098 w 4449098"/>
              <a:gd name="connsiteY2" fmla="*/ 1091380 h 1843549"/>
              <a:gd name="connsiteX3" fmla="*/ 3008671 w 4449098"/>
              <a:gd name="connsiteY3" fmla="*/ 1843549 h 1843549"/>
              <a:gd name="connsiteX4" fmla="*/ 1150374 w 4449098"/>
              <a:gd name="connsiteY4" fmla="*/ 1017639 h 1843549"/>
              <a:gd name="connsiteX5" fmla="*/ 0 w 4449098"/>
              <a:gd name="connsiteY5" fmla="*/ 516193 h 1843549"/>
              <a:gd name="connsiteX6" fmla="*/ 117987 w 4449098"/>
              <a:gd name="connsiteY6" fmla="*/ 0 h 1843549"/>
              <a:gd name="connsiteX0" fmla="*/ 117987 w 4449098"/>
              <a:gd name="connsiteY0" fmla="*/ 0 h 1843549"/>
              <a:gd name="connsiteX1" fmla="*/ 4449097 w 4449098"/>
              <a:gd name="connsiteY1" fmla="*/ 0 h 1843549"/>
              <a:gd name="connsiteX2" fmla="*/ 4449098 w 4449098"/>
              <a:gd name="connsiteY2" fmla="*/ 1091380 h 1843549"/>
              <a:gd name="connsiteX3" fmla="*/ 3008671 w 4449098"/>
              <a:gd name="connsiteY3" fmla="*/ 1843549 h 1843549"/>
              <a:gd name="connsiteX4" fmla="*/ 1150374 w 4449098"/>
              <a:gd name="connsiteY4" fmla="*/ 1017639 h 1843549"/>
              <a:gd name="connsiteX5" fmla="*/ 0 w 4449098"/>
              <a:gd name="connsiteY5" fmla="*/ 516193 h 1843549"/>
              <a:gd name="connsiteX6" fmla="*/ 117987 w 4449098"/>
              <a:gd name="connsiteY6" fmla="*/ 0 h 1843549"/>
              <a:gd name="connsiteX0" fmla="*/ 117987 w 4449098"/>
              <a:gd name="connsiteY0" fmla="*/ 0 h 1843752"/>
              <a:gd name="connsiteX1" fmla="*/ 4449097 w 4449098"/>
              <a:gd name="connsiteY1" fmla="*/ 0 h 1843752"/>
              <a:gd name="connsiteX2" fmla="*/ 4449098 w 4449098"/>
              <a:gd name="connsiteY2" fmla="*/ 1091380 h 1843752"/>
              <a:gd name="connsiteX3" fmla="*/ 3008671 w 4449098"/>
              <a:gd name="connsiteY3" fmla="*/ 1843549 h 1843752"/>
              <a:gd name="connsiteX4" fmla="*/ 1784554 w 4449098"/>
              <a:gd name="connsiteY4" fmla="*/ 1150374 h 1843752"/>
              <a:gd name="connsiteX5" fmla="*/ 0 w 4449098"/>
              <a:gd name="connsiteY5" fmla="*/ 516193 h 1843752"/>
              <a:gd name="connsiteX6" fmla="*/ 117987 w 4449098"/>
              <a:gd name="connsiteY6" fmla="*/ 0 h 1843752"/>
              <a:gd name="connsiteX0" fmla="*/ 29497 w 4360608"/>
              <a:gd name="connsiteY0" fmla="*/ 0 h 1843696"/>
              <a:gd name="connsiteX1" fmla="*/ 4360607 w 4360608"/>
              <a:gd name="connsiteY1" fmla="*/ 0 h 1843696"/>
              <a:gd name="connsiteX2" fmla="*/ 4360608 w 4360608"/>
              <a:gd name="connsiteY2" fmla="*/ 1091380 h 1843696"/>
              <a:gd name="connsiteX3" fmla="*/ 2920181 w 4360608"/>
              <a:gd name="connsiteY3" fmla="*/ 1843549 h 1843696"/>
              <a:gd name="connsiteX4" fmla="*/ 1696064 w 4360608"/>
              <a:gd name="connsiteY4" fmla="*/ 1150374 h 1843696"/>
              <a:gd name="connsiteX5" fmla="*/ 0 w 4360608"/>
              <a:gd name="connsiteY5" fmla="*/ 530942 h 1843696"/>
              <a:gd name="connsiteX6" fmla="*/ 29497 w 4360608"/>
              <a:gd name="connsiteY6" fmla="*/ 0 h 1843696"/>
              <a:gd name="connsiteX0" fmla="*/ 29812 w 4360923"/>
              <a:gd name="connsiteY0" fmla="*/ 0 h 1843696"/>
              <a:gd name="connsiteX1" fmla="*/ 4360922 w 4360923"/>
              <a:gd name="connsiteY1" fmla="*/ 0 h 1843696"/>
              <a:gd name="connsiteX2" fmla="*/ 4360923 w 4360923"/>
              <a:gd name="connsiteY2" fmla="*/ 1091380 h 1843696"/>
              <a:gd name="connsiteX3" fmla="*/ 2920496 w 4360923"/>
              <a:gd name="connsiteY3" fmla="*/ 1843549 h 1843696"/>
              <a:gd name="connsiteX4" fmla="*/ 1696379 w 4360923"/>
              <a:gd name="connsiteY4" fmla="*/ 1150374 h 1843696"/>
              <a:gd name="connsiteX5" fmla="*/ 315 w 4360923"/>
              <a:gd name="connsiteY5" fmla="*/ 530942 h 1843696"/>
              <a:gd name="connsiteX6" fmla="*/ 29812 w 4360923"/>
              <a:gd name="connsiteY6" fmla="*/ 0 h 1843696"/>
              <a:gd name="connsiteX0" fmla="*/ 29812 w 4360923"/>
              <a:gd name="connsiteY0" fmla="*/ 0 h 1843696"/>
              <a:gd name="connsiteX1" fmla="*/ 4360922 w 4360923"/>
              <a:gd name="connsiteY1" fmla="*/ 0 h 1843696"/>
              <a:gd name="connsiteX2" fmla="*/ 4360923 w 4360923"/>
              <a:gd name="connsiteY2" fmla="*/ 1091380 h 1843696"/>
              <a:gd name="connsiteX3" fmla="*/ 2920496 w 4360923"/>
              <a:gd name="connsiteY3" fmla="*/ 1843549 h 1843696"/>
              <a:gd name="connsiteX4" fmla="*/ 1696379 w 4360923"/>
              <a:gd name="connsiteY4" fmla="*/ 1150374 h 1843696"/>
              <a:gd name="connsiteX5" fmla="*/ 315 w 4360923"/>
              <a:gd name="connsiteY5" fmla="*/ 530942 h 1843696"/>
              <a:gd name="connsiteX6" fmla="*/ 29812 w 4360923"/>
              <a:gd name="connsiteY6" fmla="*/ 0 h 1843696"/>
              <a:gd name="connsiteX0" fmla="*/ 33370 w 4364481"/>
              <a:gd name="connsiteY0" fmla="*/ 0 h 1843696"/>
              <a:gd name="connsiteX1" fmla="*/ 4364480 w 4364481"/>
              <a:gd name="connsiteY1" fmla="*/ 0 h 1843696"/>
              <a:gd name="connsiteX2" fmla="*/ 4364481 w 4364481"/>
              <a:gd name="connsiteY2" fmla="*/ 1091380 h 1843696"/>
              <a:gd name="connsiteX3" fmla="*/ 2924054 w 4364481"/>
              <a:gd name="connsiteY3" fmla="*/ 1843549 h 1843696"/>
              <a:gd name="connsiteX4" fmla="*/ 1699937 w 4364481"/>
              <a:gd name="connsiteY4" fmla="*/ 1150374 h 1843696"/>
              <a:gd name="connsiteX5" fmla="*/ 3873 w 4364481"/>
              <a:gd name="connsiteY5" fmla="*/ 530942 h 1843696"/>
              <a:gd name="connsiteX6" fmla="*/ 33370 w 4364481"/>
              <a:gd name="connsiteY6" fmla="*/ 0 h 1843696"/>
              <a:gd name="connsiteX0" fmla="*/ 33370 w 4364481"/>
              <a:gd name="connsiteY0" fmla="*/ 0 h 1843690"/>
              <a:gd name="connsiteX1" fmla="*/ 4364480 w 4364481"/>
              <a:gd name="connsiteY1" fmla="*/ 0 h 1843690"/>
              <a:gd name="connsiteX2" fmla="*/ 4364481 w 4364481"/>
              <a:gd name="connsiteY2" fmla="*/ 1091380 h 1843690"/>
              <a:gd name="connsiteX3" fmla="*/ 2924054 w 4364481"/>
              <a:gd name="connsiteY3" fmla="*/ 1843549 h 1843690"/>
              <a:gd name="connsiteX4" fmla="*/ 1699937 w 4364481"/>
              <a:gd name="connsiteY4" fmla="*/ 1150374 h 1843690"/>
              <a:gd name="connsiteX5" fmla="*/ 3873 w 4364481"/>
              <a:gd name="connsiteY5" fmla="*/ 648929 h 1843690"/>
              <a:gd name="connsiteX6" fmla="*/ 33370 w 4364481"/>
              <a:gd name="connsiteY6" fmla="*/ 0 h 1843690"/>
              <a:gd name="connsiteX0" fmla="*/ 151003 w 4482114"/>
              <a:gd name="connsiteY0" fmla="*/ 0 h 1845129"/>
              <a:gd name="connsiteX1" fmla="*/ 4482113 w 4482114"/>
              <a:gd name="connsiteY1" fmla="*/ 0 h 1845129"/>
              <a:gd name="connsiteX2" fmla="*/ 4482114 w 4482114"/>
              <a:gd name="connsiteY2" fmla="*/ 1091380 h 1845129"/>
              <a:gd name="connsiteX3" fmla="*/ 3041687 w 4482114"/>
              <a:gd name="connsiteY3" fmla="*/ 1843549 h 1845129"/>
              <a:gd name="connsiteX4" fmla="*/ 1861815 w 4482114"/>
              <a:gd name="connsiteY4" fmla="*/ 899652 h 1845129"/>
              <a:gd name="connsiteX5" fmla="*/ 121506 w 4482114"/>
              <a:gd name="connsiteY5" fmla="*/ 648929 h 1845129"/>
              <a:gd name="connsiteX6" fmla="*/ 151003 w 4482114"/>
              <a:gd name="connsiteY6" fmla="*/ 0 h 1845129"/>
              <a:gd name="connsiteX0" fmla="*/ 151003 w 4482114"/>
              <a:gd name="connsiteY0" fmla="*/ 0 h 1845129"/>
              <a:gd name="connsiteX1" fmla="*/ 4482113 w 4482114"/>
              <a:gd name="connsiteY1" fmla="*/ 0 h 1845129"/>
              <a:gd name="connsiteX2" fmla="*/ 4482114 w 4482114"/>
              <a:gd name="connsiteY2" fmla="*/ 1091380 h 1845129"/>
              <a:gd name="connsiteX3" fmla="*/ 3041687 w 4482114"/>
              <a:gd name="connsiteY3" fmla="*/ 1843549 h 1845129"/>
              <a:gd name="connsiteX4" fmla="*/ 1861815 w 4482114"/>
              <a:gd name="connsiteY4" fmla="*/ 899652 h 1845129"/>
              <a:gd name="connsiteX5" fmla="*/ 121506 w 4482114"/>
              <a:gd name="connsiteY5" fmla="*/ 648929 h 1845129"/>
              <a:gd name="connsiteX6" fmla="*/ 151003 w 4482114"/>
              <a:gd name="connsiteY6" fmla="*/ 0 h 1845129"/>
              <a:gd name="connsiteX0" fmla="*/ 151003 w 4482114"/>
              <a:gd name="connsiteY0" fmla="*/ 0 h 1845129"/>
              <a:gd name="connsiteX1" fmla="*/ 4482113 w 4482114"/>
              <a:gd name="connsiteY1" fmla="*/ 0 h 1845129"/>
              <a:gd name="connsiteX2" fmla="*/ 4482114 w 4482114"/>
              <a:gd name="connsiteY2" fmla="*/ 1091380 h 1845129"/>
              <a:gd name="connsiteX3" fmla="*/ 3041687 w 4482114"/>
              <a:gd name="connsiteY3" fmla="*/ 1843549 h 1845129"/>
              <a:gd name="connsiteX4" fmla="*/ 1861815 w 4482114"/>
              <a:gd name="connsiteY4" fmla="*/ 899652 h 1845129"/>
              <a:gd name="connsiteX5" fmla="*/ 121506 w 4482114"/>
              <a:gd name="connsiteY5" fmla="*/ 648929 h 1845129"/>
              <a:gd name="connsiteX6" fmla="*/ 151003 w 4482114"/>
              <a:gd name="connsiteY6" fmla="*/ 0 h 1845129"/>
              <a:gd name="connsiteX0" fmla="*/ 151003 w 4482114"/>
              <a:gd name="connsiteY0" fmla="*/ 0 h 1845129"/>
              <a:gd name="connsiteX1" fmla="*/ 4482113 w 4482114"/>
              <a:gd name="connsiteY1" fmla="*/ 0 h 1845129"/>
              <a:gd name="connsiteX2" fmla="*/ 4482114 w 4482114"/>
              <a:gd name="connsiteY2" fmla="*/ 1091380 h 1845129"/>
              <a:gd name="connsiteX3" fmla="*/ 2451751 w 4482114"/>
              <a:gd name="connsiteY3" fmla="*/ 1843549 h 1845129"/>
              <a:gd name="connsiteX4" fmla="*/ 1861815 w 4482114"/>
              <a:gd name="connsiteY4" fmla="*/ 899652 h 1845129"/>
              <a:gd name="connsiteX5" fmla="*/ 121506 w 4482114"/>
              <a:gd name="connsiteY5" fmla="*/ 648929 h 1845129"/>
              <a:gd name="connsiteX6" fmla="*/ 151003 w 4482114"/>
              <a:gd name="connsiteY6" fmla="*/ 0 h 1845129"/>
              <a:gd name="connsiteX0" fmla="*/ 151003 w 4482114"/>
              <a:gd name="connsiteY0" fmla="*/ 0 h 1876369"/>
              <a:gd name="connsiteX1" fmla="*/ 4482113 w 4482114"/>
              <a:gd name="connsiteY1" fmla="*/ 0 h 1876369"/>
              <a:gd name="connsiteX2" fmla="*/ 4482114 w 4482114"/>
              <a:gd name="connsiteY2" fmla="*/ 1091380 h 1876369"/>
              <a:gd name="connsiteX3" fmla="*/ 3454643 w 4482114"/>
              <a:gd name="connsiteY3" fmla="*/ 1607573 h 1876369"/>
              <a:gd name="connsiteX4" fmla="*/ 2451751 w 4482114"/>
              <a:gd name="connsiteY4" fmla="*/ 1843549 h 1876369"/>
              <a:gd name="connsiteX5" fmla="*/ 1861815 w 4482114"/>
              <a:gd name="connsiteY5" fmla="*/ 899652 h 1876369"/>
              <a:gd name="connsiteX6" fmla="*/ 121506 w 4482114"/>
              <a:gd name="connsiteY6" fmla="*/ 648929 h 1876369"/>
              <a:gd name="connsiteX7" fmla="*/ 151003 w 4482114"/>
              <a:gd name="connsiteY7" fmla="*/ 0 h 1876369"/>
              <a:gd name="connsiteX0" fmla="*/ 151003 w 4482114"/>
              <a:gd name="connsiteY0" fmla="*/ 0 h 1917107"/>
              <a:gd name="connsiteX1" fmla="*/ 4482113 w 4482114"/>
              <a:gd name="connsiteY1" fmla="*/ 0 h 1917107"/>
              <a:gd name="connsiteX2" fmla="*/ 4482114 w 4482114"/>
              <a:gd name="connsiteY2" fmla="*/ 1091380 h 1917107"/>
              <a:gd name="connsiteX3" fmla="*/ 3602127 w 4482114"/>
              <a:gd name="connsiteY3" fmla="*/ 1769805 h 1917107"/>
              <a:gd name="connsiteX4" fmla="*/ 2451751 w 4482114"/>
              <a:gd name="connsiteY4" fmla="*/ 1843549 h 1917107"/>
              <a:gd name="connsiteX5" fmla="*/ 1861815 w 4482114"/>
              <a:gd name="connsiteY5" fmla="*/ 899652 h 1917107"/>
              <a:gd name="connsiteX6" fmla="*/ 121506 w 4482114"/>
              <a:gd name="connsiteY6" fmla="*/ 648929 h 1917107"/>
              <a:gd name="connsiteX7" fmla="*/ 151003 w 4482114"/>
              <a:gd name="connsiteY7" fmla="*/ 0 h 1917107"/>
              <a:gd name="connsiteX0" fmla="*/ 151003 w 4482114"/>
              <a:gd name="connsiteY0" fmla="*/ 0 h 1917107"/>
              <a:gd name="connsiteX1" fmla="*/ 4482113 w 4482114"/>
              <a:gd name="connsiteY1" fmla="*/ 0 h 1917107"/>
              <a:gd name="connsiteX2" fmla="*/ 4482114 w 4482114"/>
              <a:gd name="connsiteY2" fmla="*/ 1091380 h 1917107"/>
              <a:gd name="connsiteX3" fmla="*/ 3602127 w 4482114"/>
              <a:gd name="connsiteY3" fmla="*/ 1769805 h 1917107"/>
              <a:gd name="connsiteX4" fmla="*/ 2451751 w 4482114"/>
              <a:gd name="connsiteY4" fmla="*/ 1843549 h 1917107"/>
              <a:gd name="connsiteX5" fmla="*/ 1861815 w 4482114"/>
              <a:gd name="connsiteY5" fmla="*/ 899652 h 1917107"/>
              <a:gd name="connsiteX6" fmla="*/ 121506 w 4482114"/>
              <a:gd name="connsiteY6" fmla="*/ 648929 h 1917107"/>
              <a:gd name="connsiteX7" fmla="*/ 151003 w 4482114"/>
              <a:gd name="connsiteY7" fmla="*/ 0 h 1917107"/>
              <a:gd name="connsiteX0" fmla="*/ 151003 w 4482114"/>
              <a:gd name="connsiteY0" fmla="*/ 0 h 1917107"/>
              <a:gd name="connsiteX1" fmla="*/ 4482113 w 4482114"/>
              <a:gd name="connsiteY1" fmla="*/ 0 h 1917107"/>
              <a:gd name="connsiteX2" fmla="*/ 4482114 w 4482114"/>
              <a:gd name="connsiteY2" fmla="*/ 1091380 h 1917107"/>
              <a:gd name="connsiteX3" fmla="*/ 3602127 w 4482114"/>
              <a:gd name="connsiteY3" fmla="*/ 1769805 h 1917107"/>
              <a:gd name="connsiteX4" fmla="*/ 2451751 w 4482114"/>
              <a:gd name="connsiteY4" fmla="*/ 1843549 h 1917107"/>
              <a:gd name="connsiteX5" fmla="*/ 1861815 w 4482114"/>
              <a:gd name="connsiteY5" fmla="*/ 899652 h 1917107"/>
              <a:gd name="connsiteX6" fmla="*/ 121506 w 4482114"/>
              <a:gd name="connsiteY6" fmla="*/ 648929 h 1917107"/>
              <a:gd name="connsiteX7" fmla="*/ 151003 w 4482114"/>
              <a:gd name="connsiteY7" fmla="*/ 0 h 1917107"/>
              <a:gd name="connsiteX0" fmla="*/ 151003 w 4846113"/>
              <a:gd name="connsiteY0" fmla="*/ 0 h 1917107"/>
              <a:gd name="connsiteX1" fmla="*/ 4482113 w 4846113"/>
              <a:gd name="connsiteY1" fmla="*/ 0 h 1917107"/>
              <a:gd name="connsiteX2" fmla="*/ 4482114 w 4846113"/>
              <a:gd name="connsiteY2" fmla="*/ 1091380 h 1917107"/>
              <a:gd name="connsiteX3" fmla="*/ 3602127 w 4846113"/>
              <a:gd name="connsiteY3" fmla="*/ 1769805 h 1917107"/>
              <a:gd name="connsiteX4" fmla="*/ 2451751 w 4846113"/>
              <a:gd name="connsiteY4" fmla="*/ 1843549 h 1917107"/>
              <a:gd name="connsiteX5" fmla="*/ 1861815 w 4846113"/>
              <a:gd name="connsiteY5" fmla="*/ 899652 h 1917107"/>
              <a:gd name="connsiteX6" fmla="*/ 121506 w 4846113"/>
              <a:gd name="connsiteY6" fmla="*/ 648929 h 1917107"/>
              <a:gd name="connsiteX7" fmla="*/ 151003 w 4846113"/>
              <a:gd name="connsiteY7" fmla="*/ 0 h 1917107"/>
              <a:gd name="connsiteX0" fmla="*/ 151003 w 4801761"/>
              <a:gd name="connsiteY0" fmla="*/ 0 h 1917107"/>
              <a:gd name="connsiteX1" fmla="*/ 4482113 w 4801761"/>
              <a:gd name="connsiteY1" fmla="*/ 0 h 1917107"/>
              <a:gd name="connsiteX2" fmla="*/ 4482114 w 4801761"/>
              <a:gd name="connsiteY2" fmla="*/ 1091380 h 1917107"/>
              <a:gd name="connsiteX3" fmla="*/ 3602127 w 4801761"/>
              <a:gd name="connsiteY3" fmla="*/ 1769805 h 1917107"/>
              <a:gd name="connsiteX4" fmla="*/ 2451751 w 4801761"/>
              <a:gd name="connsiteY4" fmla="*/ 1843549 h 1917107"/>
              <a:gd name="connsiteX5" fmla="*/ 1861815 w 4801761"/>
              <a:gd name="connsiteY5" fmla="*/ 899652 h 1917107"/>
              <a:gd name="connsiteX6" fmla="*/ 121506 w 4801761"/>
              <a:gd name="connsiteY6" fmla="*/ 648929 h 1917107"/>
              <a:gd name="connsiteX7" fmla="*/ 151003 w 4801761"/>
              <a:gd name="connsiteY7" fmla="*/ 0 h 1917107"/>
              <a:gd name="connsiteX0" fmla="*/ 151003 w 5157612"/>
              <a:gd name="connsiteY0" fmla="*/ 0 h 1917107"/>
              <a:gd name="connsiteX1" fmla="*/ 4482113 w 5157612"/>
              <a:gd name="connsiteY1" fmla="*/ 0 h 1917107"/>
              <a:gd name="connsiteX2" fmla="*/ 4482114 w 5157612"/>
              <a:gd name="connsiteY2" fmla="*/ 1091380 h 1917107"/>
              <a:gd name="connsiteX3" fmla="*/ 3602127 w 5157612"/>
              <a:gd name="connsiteY3" fmla="*/ 1769805 h 1917107"/>
              <a:gd name="connsiteX4" fmla="*/ 2451751 w 5157612"/>
              <a:gd name="connsiteY4" fmla="*/ 1843549 h 1917107"/>
              <a:gd name="connsiteX5" fmla="*/ 1861815 w 5157612"/>
              <a:gd name="connsiteY5" fmla="*/ 899652 h 1917107"/>
              <a:gd name="connsiteX6" fmla="*/ 121506 w 5157612"/>
              <a:gd name="connsiteY6" fmla="*/ 648929 h 1917107"/>
              <a:gd name="connsiteX7" fmla="*/ 151003 w 5157612"/>
              <a:gd name="connsiteY7" fmla="*/ 0 h 1917107"/>
              <a:gd name="connsiteX0" fmla="*/ 151003 w 4547297"/>
              <a:gd name="connsiteY0" fmla="*/ 0 h 1917107"/>
              <a:gd name="connsiteX1" fmla="*/ 4482113 w 4547297"/>
              <a:gd name="connsiteY1" fmla="*/ 0 h 1917107"/>
              <a:gd name="connsiteX2" fmla="*/ 4482114 w 4547297"/>
              <a:gd name="connsiteY2" fmla="*/ 1091380 h 1917107"/>
              <a:gd name="connsiteX3" fmla="*/ 3602127 w 4547297"/>
              <a:gd name="connsiteY3" fmla="*/ 1769805 h 1917107"/>
              <a:gd name="connsiteX4" fmla="*/ 2451751 w 4547297"/>
              <a:gd name="connsiteY4" fmla="*/ 1843549 h 1917107"/>
              <a:gd name="connsiteX5" fmla="*/ 1861815 w 4547297"/>
              <a:gd name="connsiteY5" fmla="*/ 899652 h 1917107"/>
              <a:gd name="connsiteX6" fmla="*/ 121506 w 4547297"/>
              <a:gd name="connsiteY6" fmla="*/ 648929 h 1917107"/>
              <a:gd name="connsiteX7" fmla="*/ 151003 w 4547297"/>
              <a:gd name="connsiteY7" fmla="*/ 0 h 1917107"/>
              <a:gd name="connsiteX0" fmla="*/ 151003 w 4482170"/>
              <a:gd name="connsiteY0" fmla="*/ 0 h 1917107"/>
              <a:gd name="connsiteX1" fmla="*/ 4482113 w 4482170"/>
              <a:gd name="connsiteY1" fmla="*/ 0 h 1917107"/>
              <a:gd name="connsiteX2" fmla="*/ 4482114 w 4482170"/>
              <a:gd name="connsiteY2" fmla="*/ 1091380 h 1917107"/>
              <a:gd name="connsiteX3" fmla="*/ 3602127 w 4482170"/>
              <a:gd name="connsiteY3" fmla="*/ 1769805 h 1917107"/>
              <a:gd name="connsiteX4" fmla="*/ 2451751 w 4482170"/>
              <a:gd name="connsiteY4" fmla="*/ 1843549 h 1917107"/>
              <a:gd name="connsiteX5" fmla="*/ 1861815 w 4482170"/>
              <a:gd name="connsiteY5" fmla="*/ 899652 h 1917107"/>
              <a:gd name="connsiteX6" fmla="*/ 121506 w 4482170"/>
              <a:gd name="connsiteY6" fmla="*/ 648929 h 1917107"/>
              <a:gd name="connsiteX7" fmla="*/ 151003 w 4482170"/>
              <a:gd name="connsiteY7" fmla="*/ 0 h 1917107"/>
              <a:gd name="connsiteX0" fmla="*/ 151003 w 4482158"/>
              <a:gd name="connsiteY0" fmla="*/ 0 h 1917107"/>
              <a:gd name="connsiteX1" fmla="*/ 4482113 w 4482158"/>
              <a:gd name="connsiteY1" fmla="*/ 0 h 1917107"/>
              <a:gd name="connsiteX2" fmla="*/ 4482114 w 4482158"/>
              <a:gd name="connsiteY2" fmla="*/ 1091380 h 1917107"/>
              <a:gd name="connsiteX3" fmla="*/ 3602127 w 4482158"/>
              <a:gd name="connsiteY3" fmla="*/ 1769805 h 1917107"/>
              <a:gd name="connsiteX4" fmla="*/ 2451751 w 4482158"/>
              <a:gd name="connsiteY4" fmla="*/ 1843549 h 1917107"/>
              <a:gd name="connsiteX5" fmla="*/ 1861815 w 4482158"/>
              <a:gd name="connsiteY5" fmla="*/ 899652 h 1917107"/>
              <a:gd name="connsiteX6" fmla="*/ 121506 w 4482158"/>
              <a:gd name="connsiteY6" fmla="*/ 648929 h 1917107"/>
              <a:gd name="connsiteX7" fmla="*/ 151003 w 4482158"/>
              <a:gd name="connsiteY7" fmla="*/ 0 h 1917107"/>
              <a:gd name="connsiteX0" fmla="*/ 151003 w 4482157"/>
              <a:gd name="connsiteY0" fmla="*/ 0 h 1935397"/>
              <a:gd name="connsiteX1" fmla="*/ 4482113 w 4482157"/>
              <a:gd name="connsiteY1" fmla="*/ 0 h 1935397"/>
              <a:gd name="connsiteX2" fmla="*/ 4482114 w 4482157"/>
              <a:gd name="connsiteY2" fmla="*/ 1091380 h 1935397"/>
              <a:gd name="connsiteX3" fmla="*/ 3587379 w 4482157"/>
              <a:gd name="connsiteY3" fmla="*/ 1814051 h 1935397"/>
              <a:gd name="connsiteX4" fmla="*/ 2451751 w 4482157"/>
              <a:gd name="connsiteY4" fmla="*/ 1843549 h 1935397"/>
              <a:gd name="connsiteX5" fmla="*/ 1861815 w 4482157"/>
              <a:gd name="connsiteY5" fmla="*/ 899652 h 1935397"/>
              <a:gd name="connsiteX6" fmla="*/ 121506 w 4482157"/>
              <a:gd name="connsiteY6" fmla="*/ 648929 h 1935397"/>
              <a:gd name="connsiteX7" fmla="*/ 151003 w 4482157"/>
              <a:gd name="connsiteY7" fmla="*/ 0 h 1935397"/>
              <a:gd name="connsiteX0" fmla="*/ 151003 w 4482157"/>
              <a:gd name="connsiteY0" fmla="*/ 0 h 1946019"/>
              <a:gd name="connsiteX1" fmla="*/ 4482113 w 4482157"/>
              <a:gd name="connsiteY1" fmla="*/ 0 h 1946019"/>
              <a:gd name="connsiteX2" fmla="*/ 4482114 w 4482157"/>
              <a:gd name="connsiteY2" fmla="*/ 1091380 h 1946019"/>
              <a:gd name="connsiteX3" fmla="*/ 3587379 w 4482157"/>
              <a:gd name="connsiteY3" fmla="*/ 1814051 h 1946019"/>
              <a:gd name="connsiteX4" fmla="*/ 3071186 w 4482157"/>
              <a:gd name="connsiteY4" fmla="*/ 1917289 h 1946019"/>
              <a:gd name="connsiteX5" fmla="*/ 2451751 w 4482157"/>
              <a:gd name="connsiteY5" fmla="*/ 1843549 h 1946019"/>
              <a:gd name="connsiteX6" fmla="*/ 1861815 w 4482157"/>
              <a:gd name="connsiteY6" fmla="*/ 899652 h 1946019"/>
              <a:gd name="connsiteX7" fmla="*/ 121506 w 4482157"/>
              <a:gd name="connsiteY7" fmla="*/ 648929 h 1946019"/>
              <a:gd name="connsiteX8" fmla="*/ 151003 w 4482157"/>
              <a:gd name="connsiteY8" fmla="*/ 0 h 1946019"/>
              <a:gd name="connsiteX0" fmla="*/ 151003 w 4482247"/>
              <a:gd name="connsiteY0" fmla="*/ 0 h 1946019"/>
              <a:gd name="connsiteX1" fmla="*/ 4482113 w 4482247"/>
              <a:gd name="connsiteY1" fmla="*/ 0 h 1946019"/>
              <a:gd name="connsiteX2" fmla="*/ 4482114 w 4482247"/>
              <a:gd name="connsiteY2" fmla="*/ 1091380 h 1946019"/>
              <a:gd name="connsiteX3" fmla="*/ 3970837 w 4482247"/>
              <a:gd name="connsiteY3" fmla="*/ 1592825 h 1946019"/>
              <a:gd name="connsiteX4" fmla="*/ 3071186 w 4482247"/>
              <a:gd name="connsiteY4" fmla="*/ 1917289 h 1946019"/>
              <a:gd name="connsiteX5" fmla="*/ 2451751 w 4482247"/>
              <a:gd name="connsiteY5" fmla="*/ 1843549 h 1946019"/>
              <a:gd name="connsiteX6" fmla="*/ 1861815 w 4482247"/>
              <a:gd name="connsiteY6" fmla="*/ 899652 h 1946019"/>
              <a:gd name="connsiteX7" fmla="*/ 121506 w 4482247"/>
              <a:gd name="connsiteY7" fmla="*/ 648929 h 1946019"/>
              <a:gd name="connsiteX8" fmla="*/ 151003 w 4482247"/>
              <a:gd name="connsiteY8" fmla="*/ 0 h 1946019"/>
              <a:gd name="connsiteX0" fmla="*/ 151003 w 4482247"/>
              <a:gd name="connsiteY0" fmla="*/ 0 h 1946019"/>
              <a:gd name="connsiteX1" fmla="*/ 4482113 w 4482247"/>
              <a:gd name="connsiteY1" fmla="*/ 0 h 1946019"/>
              <a:gd name="connsiteX2" fmla="*/ 4482114 w 4482247"/>
              <a:gd name="connsiteY2" fmla="*/ 1091380 h 1946019"/>
              <a:gd name="connsiteX3" fmla="*/ 3970837 w 4482247"/>
              <a:gd name="connsiteY3" fmla="*/ 1592825 h 1946019"/>
              <a:gd name="connsiteX4" fmla="*/ 3071186 w 4482247"/>
              <a:gd name="connsiteY4" fmla="*/ 1917289 h 1946019"/>
              <a:gd name="connsiteX5" fmla="*/ 2451751 w 4482247"/>
              <a:gd name="connsiteY5" fmla="*/ 1843549 h 1946019"/>
              <a:gd name="connsiteX6" fmla="*/ 1861815 w 4482247"/>
              <a:gd name="connsiteY6" fmla="*/ 899652 h 1946019"/>
              <a:gd name="connsiteX7" fmla="*/ 121506 w 4482247"/>
              <a:gd name="connsiteY7" fmla="*/ 648929 h 1946019"/>
              <a:gd name="connsiteX8" fmla="*/ 151003 w 4482247"/>
              <a:gd name="connsiteY8" fmla="*/ 0 h 1946019"/>
              <a:gd name="connsiteX0" fmla="*/ 151003 w 4482222"/>
              <a:gd name="connsiteY0" fmla="*/ 0 h 1946019"/>
              <a:gd name="connsiteX1" fmla="*/ 4482113 w 4482222"/>
              <a:gd name="connsiteY1" fmla="*/ 0 h 1946019"/>
              <a:gd name="connsiteX2" fmla="*/ 4482114 w 4482222"/>
              <a:gd name="connsiteY2" fmla="*/ 1091380 h 1946019"/>
              <a:gd name="connsiteX3" fmla="*/ 3926591 w 4482222"/>
              <a:gd name="connsiteY3" fmla="*/ 1297858 h 1946019"/>
              <a:gd name="connsiteX4" fmla="*/ 3071186 w 4482222"/>
              <a:gd name="connsiteY4" fmla="*/ 1917289 h 1946019"/>
              <a:gd name="connsiteX5" fmla="*/ 2451751 w 4482222"/>
              <a:gd name="connsiteY5" fmla="*/ 1843549 h 1946019"/>
              <a:gd name="connsiteX6" fmla="*/ 1861815 w 4482222"/>
              <a:gd name="connsiteY6" fmla="*/ 899652 h 1946019"/>
              <a:gd name="connsiteX7" fmla="*/ 121506 w 4482222"/>
              <a:gd name="connsiteY7" fmla="*/ 648929 h 1946019"/>
              <a:gd name="connsiteX8" fmla="*/ 151003 w 4482222"/>
              <a:gd name="connsiteY8" fmla="*/ 0 h 1946019"/>
              <a:gd name="connsiteX0" fmla="*/ 151003 w 4482114"/>
              <a:gd name="connsiteY0" fmla="*/ 0 h 1946019"/>
              <a:gd name="connsiteX1" fmla="*/ 4482113 w 4482114"/>
              <a:gd name="connsiteY1" fmla="*/ 0 h 1946019"/>
              <a:gd name="connsiteX2" fmla="*/ 4482114 w 4482114"/>
              <a:gd name="connsiteY2" fmla="*/ 1091380 h 1946019"/>
              <a:gd name="connsiteX3" fmla="*/ 3926591 w 4482114"/>
              <a:gd name="connsiteY3" fmla="*/ 1297858 h 1946019"/>
              <a:gd name="connsiteX4" fmla="*/ 3071186 w 4482114"/>
              <a:gd name="connsiteY4" fmla="*/ 1917289 h 1946019"/>
              <a:gd name="connsiteX5" fmla="*/ 2451751 w 4482114"/>
              <a:gd name="connsiteY5" fmla="*/ 1843549 h 1946019"/>
              <a:gd name="connsiteX6" fmla="*/ 1861815 w 4482114"/>
              <a:gd name="connsiteY6" fmla="*/ 899652 h 1946019"/>
              <a:gd name="connsiteX7" fmla="*/ 121506 w 4482114"/>
              <a:gd name="connsiteY7" fmla="*/ 648929 h 1946019"/>
              <a:gd name="connsiteX8" fmla="*/ 151003 w 4482114"/>
              <a:gd name="connsiteY8" fmla="*/ 0 h 1946019"/>
              <a:gd name="connsiteX0" fmla="*/ 151003 w 4482114"/>
              <a:gd name="connsiteY0" fmla="*/ 0 h 1946019"/>
              <a:gd name="connsiteX1" fmla="*/ 4482113 w 4482114"/>
              <a:gd name="connsiteY1" fmla="*/ 0 h 1946019"/>
              <a:gd name="connsiteX2" fmla="*/ 4482114 w 4482114"/>
              <a:gd name="connsiteY2" fmla="*/ 1091380 h 1946019"/>
              <a:gd name="connsiteX3" fmla="*/ 3808604 w 4482114"/>
              <a:gd name="connsiteY3" fmla="*/ 1460091 h 1946019"/>
              <a:gd name="connsiteX4" fmla="*/ 3071186 w 4482114"/>
              <a:gd name="connsiteY4" fmla="*/ 1917289 h 1946019"/>
              <a:gd name="connsiteX5" fmla="*/ 2451751 w 4482114"/>
              <a:gd name="connsiteY5" fmla="*/ 1843549 h 1946019"/>
              <a:gd name="connsiteX6" fmla="*/ 1861815 w 4482114"/>
              <a:gd name="connsiteY6" fmla="*/ 899652 h 1946019"/>
              <a:gd name="connsiteX7" fmla="*/ 121506 w 4482114"/>
              <a:gd name="connsiteY7" fmla="*/ 648929 h 1946019"/>
              <a:gd name="connsiteX8" fmla="*/ 151003 w 4482114"/>
              <a:gd name="connsiteY8" fmla="*/ 0 h 1946019"/>
              <a:gd name="connsiteX0" fmla="*/ 151003 w 4482114"/>
              <a:gd name="connsiteY0" fmla="*/ 0 h 1994409"/>
              <a:gd name="connsiteX1" fmla="*/ 4482113 w 4482114"/>
              <a:gd name="connsiteY1" fmla="*/ 0 h 1994409"/>
              <a:gd name="connsiteX2" fmla="*/ 4482114 w 4482114"/>
              <a:gd name="connsiteY2" fmla="*/ 1091380 h 1994409"/>
              <a:gd name="connsiteX3" fmla="*/ 3071186 w 4482114"/>
              <a:gd name="connsiteY3" fmla="*/ 1917289 h 1994409"/>
              <a:gd name="connsiteX4" fmla="*/ 2451751 w 4482114"/>
              <a:gd name="connsiteY4" fmla="*/ 1843549 h 1994409"/>
              <a:gd name="connsiteX5" fmla="*/ 1861815 w 4482114"/>
              <a:gd name="connsiteY5" fmla="*/ 899652 h 1994409"/>
              <a:gd name="connsiteX6" fmla="*/ 121506 w 4482114"/>
              <a:gd name="connsiteY6" fmla="*/ 648929 h 1994409"/>
              <a:gd name="connsiteX7" fmla="*/ 151003 w 4482114"/>
              <a:gd name="connsiteY7" fmla="*/ 0 h 1994409"/>
              <a:gd name="connsiteX0" fmla="*/ 151003 w 4482114"/>
              <a:gd name="connsiteY0" fmla="*/ 0 h 1994409"/>
              <a:gd name="connsiteX1" fmla="*/ 4482113 w 4482114"/>
              <a:gd name="connsiteY1" fmla="*/ 0 h 1994409"/>
              <a:gd name="connsiteX2" fmla="*/ 4482114 w 4482114"/>
              <a:gd name="connsiteY2" fmla="*/ 1091380 h 1994409"/>
              <a:gd name="connsiteX3" fmla="*/ 3071186 w 4482114"/>
              <a:gd name="connsiteY3" fmla="*/ 1917289 h 1994409"/>
              <a:gd name="connsiteX4" fmla="*/ 2451751 w 4482114"/>
              <a:gd name="connsiteY4" fmla="*/ 1843549 h 1994409"/>
              <a:gd name="connsiteX5" fmla="*/ 1861815 w 4482114"/>
              <a:gd name="connsiteY5" fmla="*/ 899652 h 1994409"/>
              <a:gd name="connsiteX6" fmla="*/ 121506 w 4482114"/>
              <a:gd name="connsiteY6" fmla="*/ 648929 h 1994409"/>
              <a:gd name="connsiteX7" fmla="*/ 151003 w 4482114"/>
              <a:gd name="connsiteY7" fmla="*/ 0 h 1994409"/>
              <a:gd name="connsiteX0" fmla="*/ 151003 w 4482114"/>
              <a:gd name="connsiteY0" fmla="*/ 0 h 1902469"/>
              <a:gd name="connsiteX1" fmla="*/ 4482113 w 4482114"/>
              <a:gd name="connsiteY1" fmla="*/ 0 h 1902469"/>
              <a:gd name="connsiteX2" fmla="*/ 4482114 w 4482114"/>
              <a:gd name="connsiteY2" fmla="*/ 1091380 h 1902469"/>
              <a:gd name="connsiteX3" fmla="*/ 3602128 w 4482114"/>
              <a:gd name="connsiteY3" fmla="*/ 1725560 h 1902469"/>
              <a:gd name="connsiteX4" fmla="*/ 2451751 w 4482114"/>
              <a:gd name="connsiteY4" fmla="*/ 1843549 h 1902469"/>
              <a:gd name="connsiteX5" fmla="*/ 1861815 w 4482114"/>
              <a:gd name="connsiteY5" fmla="*/ 899652 h 1902469"/>
              <a:gd name="connsiteX6" fmla="*/ 121506 w 4482114"/>
              <a:gd name="connsiteY6" fmla="*/ 648929 h 1902469"/>
              <a:gd name="connsiteX7" fmla="*/ 151003 w 4482114"/>
              <a:gd name="connsiteY7" fmla="*/ 0 h 1902469"/>
              <a:gd name="connsiteX0" fmla="*/ 151003 w 4482114"/>
              <a:gd name="connsiteY0" fmla="*/ 0 h 1902469"/>
              <a:gd name="connsiteX1" fmla="*/ 4482113 w 4482114"/>
              <a:gd name="connsiteY1" fmla="*/ 0 h 1902469"/>
              <a:gd name="connsiteX2" fmla="*/ 4482114 w 4482114"/>
              <a:gd name="connsiteY2" fmla="*/ 1091380 h 1902469"/>
              <a:gd name="connsiteX3" fmla="*/ 3602128 w 4482114"/>
              <a:gd name="connsiteY3" fmla="*/ 1725560 h 1902469"/>
              <a:gd name="connsiteX4" fmla="*/ 2451751 w 4482114"/>
              <a:gd name="connsiteY4" fmla="*/ 1843549 h 1902469"/>
              <a:gd name="connsiteX5" fmla="*/ 1861815 w 4482114"/>
              <a:gd name="connsiteY5" fmla="*/ 899652 h 1902469"/>
              <a:gd name="connsiteX6" fmla="*/ 121506 w 4482114"/>
              <a:gd name="connsiteY6" fmla="*/ 648929 h 1902469"/>
              <a:gd name="connsiteX7" fmla="*/ 151003 w 4482114"/>
              <a:gd name="connsiteY7" fmla="*/ 0 h 1902469"/>
              <a:gd name="connsiteX0" fmla="*/ 151003 w 4482114"/>
              <a:gd name="connsiteY0" fmla="*/ 0 h 1867783"/>
              <a:gd name="connsiteX1" fmla="*/ 4482113 w 4482114"/>
              <a:gd name="connsiteY1" fmla="*/ 0 h 1867783"/>
              <a:gd name="connsiteX2" fmla="*/ 4482114 w 4482114"/>
              <a:gd name="connsiteY2" fmla="*/ 1091380 h 1867783"/>
              <a:gd name="connsiteX3" fmla="*/ 3602128 w 4482114"/>
              <a:gd name="connsiteY3" fmla="*/ 1725560 h 1867783"/>
              <a:gd name="connsiteX4" fmla="*/ 2451751 w 4482114"/>
              <a:gd name="connsiteY4" fmla="*/ 1799304 h 1867783"/>
              <a:gd name="connsiteX5" fmla="*/ 1861815 w 4482114"/>
              <a:gd name="connsiteY5" fmla="*/ 899652 h 1867783"/>
              <a:gd name="connsiteX6" fmla="*/ 121506 w 4482114"/>
              <a:gd name="connsiteY6" fmla="*/ 648929 h 1867783"/>
              <a:gd name="connsiteX7" fmla="*/ 151003 w 4482114"/>
              <a:gd name="connsiteY7" fmla="*/ 0 h 1867783"/>
              <a:gd name="connsiteX0" fmla="*/ 5181 w 4336292"/>
              <a:gd name="connsiteY0" fmla="*/ 0 h 1867783"/>
              <a:gd name="connsiteX1" fmla="*/ 4336291 w 4336292"/>
              <a:gd name="connsiteY1" fmla="*/ 0 h 1867783"/>
              <a:gd name="connsiteX2" fmla="*/ 4336292 w 4336292"/>
              <a:gd name="connsiteY2" fmla="*/ 1091380 h 1867783"/>
              <a:gd name="connsiteX3" fmla="*/ 3456306 w 4336292"/>
              <a:gd name="connsiteY3" fmla="*/ 1725560 h 1867783"/>
              <a:gd name="connsiteX4" fmla="*/ 2305929 w 4336292"/>
              <a:gd name="connsiteY4" fmla="*/ 1799304 h 1867783"/>
              <a:gd name="connsiteX5" fmla="*/ 1715993 w 4336292"/>
              <a:gd name="connsiteY5" fmla="*/ 899652 h 1867783"/>
              <a:gd name="connsiteX6" fmla="*/ 255904 w 4336292"/>
              <a:gd name="connsiteY6" fmla="*/ 781665 h 1867783"/>
              <a:gd name="connsiteX7" fmla="*/ 5181 w 4336292"/>
              <a:gd name="connsiteY7" fmla="*/ 0 h 1867783"/>
              <a:gd name="connsiteX0" fmla="*/ 5181 w 4336292"/>
              <a:gd name="connsiteY0" fmla="*/ 0 h 1867783"/>
              <a:gd name="connsiteX1" fmla="*/ 4336291 w 4336292"/>
              <a:gd name="connsiteY1" fmla="*/ 0 h 1867783"/>
              <a:gd name="connsiteX2" fmla="*/ 4336292 w 4336292"/>
              <a:gd name="connsiteY2" fmla="*/ 1091380 h 1867783"/>
              <a:gd name="connsiteX3" fmla="*/ 3456306 w 4336292"/>
              <a:gd name="connsiteY3" fmla="*/ 1725560 h 1867783"/>
              <a:gd name="connsiteX4" fmla="*/ 2305929 w 4336292"/>
              <a:gd name="connsiteY4" fmla="*/ 1799304 h 1867783"/>
              <a:gd name="connsiteX5" fmla="*/ 1715993 w 4336292"/>
              <a:gd name="connsiteY5" fmla="*/ 899652 h 1867783"/>
              <a:gd name="connsiteX6" fmla="*/ 255904 w 4336292"/>
              <a:gd name="connsiteY6" fmla="*/ 840658 h 1867783"/>
              <a:gd name="connsiteX7" fmla="*/ 5181 w 4336292"/>
              <a:gd name="connsiteY7" fmla="*/ 0 h 1867783"/>
              <a:gd name="connsiteX0" fmla="*/ 1761 w 4332872"/>
              <a:gd name="connsiteY0" fmla="*/ 0 h 1861248"/>
              <a:gd name="connsiteX1" fmla="*/ 4332871 w 4332872"/>
              <a:gd name="connsiteY1" fmla="*/ 0 h 1861248"/>
              <a:gd name="connsiteX2" fmla="*/ 4332872 w 4332872"/>
              <a:gd name="connsiteY2" fmla="*/ 1091380 h 1861248"/>
              <a:gd name="connsiteX3" fmla="*/ 3452886 w 4332872"/>
              <a:gd name="connsiteY3" fmla="*/ 1725560 h 1861248"/>
              <a:gd name="connsiteX4" fmla="*/ 2302509 w 4332872"/>
              <a:gd name="connsiteY4" fmla="*/ 1799304 h 1861248"/>
              <a:gd name="connsiteX5" fmla="*/ 1417605 w 4332872"/>
              <a:gd name="connsiteY5" fmla="*/ 988142 h 1861248"/>
              <a:gd name="connsiteX6" fmla="*/ 252484 w 4332872"/>
              <a:gd name="connsiteY6" fmla="*/ 840658 h 1861248"/>
              <a:gd name="connsiteX7" fmla="*/ 1761 w 4332872"/>
              <a:gd name="connsiteY7" fmla="*/ 0 h 1861248"/>
              <a:gd name="connsiteX0" fmla="*/ 1761 w 4332872"/>
              <a:gd name="connsiteY0" fmla="*/ 0 h 1850363"/>
              <a:gd name="connsiteX1" fmla="*/ 4332871 w 4332872"/>
              <a:gd name="connsiteY1" fmla="*/ 0 h 1850363"/>
              <a:gd name="connsiteX2" fmla="*/ 4332872 w 4332872"/>
              <a:gd name="connsiteY2" fmla="*/ 1091380 h 1850363"/>
              <a:gd name="connsiteX3" fmla="*/ 3452886 w 4332872"/>
              <a:gd name="connsiteY3" fmla="*/ 1725560 h 1850363"/>
              <a:gd name="connsiteX4" fmla="*/ 2081283 w 4332872"/>
              <a:gd name="connsiteY4" fmla="*/ 1784556 h 1850363"/>
              <a:gd name="connsiteX5" fmla="*/ 1417605 w 4332872"/>
              <a:gd name="connsiteY5" fmla="*/ 988142 h 1850363"/>
              <a:gd name="connsiteX6" fmla="*/ 252484 w 4332872"/>
              <a:gd name="connsiteY6" fmla="*/ 840658 h 1850363"/>
              <a:gd name="connsiteX7" fmla="*/ 1761 w 4332872"/>
              <a:gd name="connsiteY7" fmla="*/ 0 h 1850363"/>
              <a:gd name="connsiteX0" fmla="*/ 1761 w 4332872"/>
              <a:gd name="connsiteY0" fmla="*/ 0 h 1957178"/>
              <a:gd name="connsiteX1" fmla="*/ 4332871 w 4332872"/>
              <a:gd name="connsiteY1" fmla="*/ 0 h 1957178"/>
              <a:gd name="connsiteX2" fmla="*/ 4332872 w 4332872"/>
              <a:gd name="connsiteY2" fmla="*/ 1091380 h 1957178"/>
              <a:gd name="connsiteX3" fmla="*/ 3364396 w 4332872"/>
              <a:gd name="connsiteY3" fmla="*/ 1902541 h 1957178"/>
              <a:gd name="connsiteX4" fmla="*/ 2081283 w 4332872"/>
              <a:gd name="connsiteY4" fmla="*/ 1784556 h 1957178"/>
              <a:gd name="connsiteX5" fmla="*/ 1417605 w 4332872"/>
              <a:gd name="connsiteY5" fmla="*/ 988142 h 1957178"/>
              <a:gd name="connsiteX6" fmla="*/ 252484 w 4332872"/>
              <a:gd name="connsiteY6" fmla="*/ 840658 h 1957178"/>
              <a:gd name="connsiteX7" fmla="*/ 1761 w 4332872"/>
              <a:gd name="connsiteY7" fmla="*/ 0 h 1957178"/>
              <a:gd name="connsiteX0" fmla="*/ 1761 w 4332872"/>
              <a:gd name="connsiteY0" fmla="*/ 0 h 2010486"/>
              <a:gd name="connsiteX1" fmla="*/ 4332871 w 4332872"/>
              <a:gd name="connsiteY1" fmla="*/ 0 h 2010486"/>
              <a:gd name="connsiteX2" fmla="*/ 4332872 w 4332872"/>
              <a:gd name="connsiteY2" fmla="*/ 1091380 h 2010486"/>
              <a:gd name="connsiteX3" fmla="*/ 3364396 w 4332872"/>
              <a:gd name="connsiteY3" fmla="*/ 1902541 h 2010486"/>
              <a:gd name="connsiteX4" fmla="*/ 2317257 w 4332872"/>
              <a:gd name="connsiteY4" fmla="*/ 1902543 h 2010486"/>
              <a:gd name="connsiteX5" fmla="*/ 1417605 w 4332872"/>
              <a:gd name="connsiteY5" fmla="*/ 988142 h 2010486"/>
              <a:gd name="connsiteX6" fmla="*/ 252484 w 4332872"/>
              <a:gd name="connsiteY6" fmla="*/ 840658 h 2010486"/>
              <a:gd name="connsiteX7" fmla="*/ 1761 w 4332872"/>
              <a:gd name="connsiteY7" fmla="*/ 0 h 2010486"/>
              <a:gd name="connsiteX0" fmla="*/ 1761 w 4332872"/>
              <a:gd name="connsiteY0" fmla="*/ 0 h 2010486"/>
              <a:gd name="connsiteX1" fmla="*/ 4332871 w 4332872"/>
              <a:gd name="connsiteY1" fmla="*/ 0 h 2010486"/>
              <a:gd name="connsiteX2" fmla="*/ 4332872 w 4332872"/>
              <a:gd name="connsiteY2" fmla="*/ 1091380 h 2010486"/>
              <a:gd name="connsiteX3" fmla="*/ 3305403 w 4332872"/>
              <a:gd name="connsiteY3" fmla="*/ 1902541 h 2010486"/>
              <a:gd name="connsiteX4" fmla="*/ 2317257 w 4332872"/>
              <a:gd name="connsiteY4" fmla="*/ 1902543 h 2010486"/>
              <a:gd name="connsiteX5" fmla="*/ 1417605 w 4332872"/>
              <a:gd name="connsiteY5" fmla="*/ 988142 h 2010486"/>
              <a:gd name="connsiteX6" fmla="*/ 252484 w 4332872"/>
              <a:gd name="connsiteY6" fmla="*/ 840658 h 2010486"/>
              <a:gd name="connsiteX7" fmla="*/ 1761 w 4332872"/>
              <a:gd name="connsiteY7" fmla="*/ 0 h 2010486"/>
              <a:gd name="connsiteX0" fmla="*/ 1761 w 4332872"/>
              <a:gd name="connsiteY0" fmla="*/ 0 h 1994249"/>
              <a:gd name="connsiteX1" fmla="*/ 4332871 w 4332872"/>
              <a:gd name="connsiteY1" fmla="*/ 0 h 1994249"/>
              <a:gd name="connsiteX2" fmla="*/ 4332872 w 4332872"/>
              <a:gd name="connsiteY2" fmla="*/ 1091380 h 1994249"/>
              <a:gd name="connsiteX3" fmla="*/ 3305403 w 4332872"/>
              <a:gd name="connsiteY3" fmla="*/ 1902541 h 1994249"/>
              <a:gd name="connsiteX4" fmla="*/ 2332005 w 4332872"/>
              <a:gd name="connsiteY4" fmla="*/ 1873047 h 1994249"/>
              <a:gd name="connsiteX5" fmla="*/ 1417605 w 4332872"/>
              <a:gd name="connsiteY5" fmla="*/ 988142 h 1994249"/>
              <a:gd name="connsiteX6" fmla="*/ 252484 w 4332872"/>
              <a:gd name="connsiteY6" fmla="*/ 840658 h 1994249"/>
              <a:gd name="connsiteX7" fmla="*/ 1761 w 4332872"/>
              <a:gd name="connsiteY7" fmla="*/ 0 h 1994249"/>
              <a:gd name="connsiteX0" fmla="*/ 6113 w 4337224"/>
              <a:gd name="connsiteY0" fmla="*/ 0 h 1978232"/>
              <a:gd name="connsiteX1" fmla="*/ 4337223 w 4337224"/>
              <a:gd name="connsiteY1" fmla="*/ 0 h 1978232"/>
              <a:gd name="connsiteX2" fmla="*/ 4337224 w 4337224"/>
              <a:gd name="connsiteY2" fmla="*/ 1091380 h 1978232"/>
              <a:gd name="connsiteX3" fmla="*/ 3309755 w 4337224"/>
              <a:gd name="connsiteY3" fmla="*/ 1902541 h 1978232"/>
              <a:gd name="connsiteX4" fmla="*/ 2336357 w 4337224"/>
              <a:gd name="connsiteY4" fmla="*/ 1873047 h 1978232"/>
              <a:gd name="connsiteX5" fmla="*/ 1761170 w 4337224"/>
              <a:gd name="connsiteY5" fmla="*/ 1283110 h 1978232"/>
              <a:gd name="connsiteX6" fmla="*/ 256836 w 4337224"/>
              <a:gd name="connsiteY6" fmla="*/ 840658 h 1978232"/>
              <a:gd name="connsiteX7" fmla="*/ 6113 w 4337224"/>
              <a:gd name="connsiteY7" fmla="*/ 0 h 1978232"/>
              <a:gd name="connsiteX0" fmla="*/ 3728 w 4334839"/>
              <a:gd name="connsiteY0" fmla="*/ 0 h 1978232"/>
              <a:gd name="connsiteX1" fmla="*/ 4334838 w 4334839"/>
              <a:gd name="connsiteY1" fmla="*/ 0 h 1978232"/>
              <a:gd name="connsiteX2" fmla="*/ 4334839 w 4334839"/>
              <a:gd name="connsiteY2" fmla="*/ 1091380 h 1978232"/>
              <a:gd name="connsiteX3" fmla="*/ 3307370 w 4334839"/>
              <a:gd name="connsiteY3" fmla="*/ 1902541 h 1978232"/>
              <a:gd name="connsiteX4" fmla="*/ 2333972 w 4334839"/>
              <a:gd name="connsiteY4" fmla="*/ 1873047 h 1978232"/>
              <a:gd name="connsiteX5" fmla="*/ 1758785 w 4334839"/>
              <a:gd name="connsiteY5" fmla="*/ 1283110 h 1978232"/>
              <a:gd name="connsiteX6" fmla="*/ 254451 w 4334839"/>
              <a:gd name="connsiteY6" fmla="*/ 840658 h 1978232"/>
              <a:gd name="connsiteX7" fmla="*/ 3728 w 4334839"/>
              <a:gd name="connsiteY7" fmla="*/ 0 h 1978232"/>
              <a:gd name="connsiteX0" fmla="*/ 3728 w 4334839"/>
              <a:gd name="connsiteY0" fmla="*/ 0 h 1982777"/>
              <a:gd name="connsiteX1" fmla="*/ 4334838 w 4334839"/>
              <a:gd name="connsiteY1" fmla="*/ 0 h 1982777"/>
              <a:gd name="connsiteX2" fmla="*/ 4334839 w 4334839"/>
              <a:gd name="connsiteY2" fmla="*/ 1091380 h 1982777"/>
              <a:gd name="connsiteX3" fmla="*/ 3307370 w 4334839"/>
              <a:gd name="connsiteY3" fmla="*/ 1902541 h 1982777"/>
              <a:gd name="connsiteX4" fmla="*/ 2333972 w 4334839"/>
              <a:gd name="connsiteY4" fmla="*/ 1873047 h 1982777"/>
              <a:gd name="connsiteX5" fmla="*/ 1758785 w 4334839"/>
              <a:gd name="connsiteY5" fmla="*/ 1283110 h 1982777"/>
              <a:gd name="connsiteX6" fmla="*/ 254451 w 4334839"/>
              <a:gd name="connsiteY6" fmla="*/ 840658 h 1982777"/>
              <a:gd name="connsiteX7" fmla="*/ 3728 w 4334839"/>
              <a:gd name="connsiteY7" fmla="*/ 0 h 1982777"/>
              <a:gd name="connsiteX0" fmla="*/ 3728 w 4334839"/>
              <a:gd name="connsiteY0" fmla="*/ 0 h 2054431"/>
              <a:gd name="connsiteX1" fmla="*/ 4334838 w 4334839"/>
              <a:gd name="connsiteY1" fmla="*/ 0 h 2054431"/>
              <a:gd name="connsiteX2" fmla="*/ 4334839 w 4334839"/>
              <a:gd name="connsiteY2" fmla="*/ 1091380 h 2054431"/>
              <a:gd name="connsiteX3" fmla="*/ 3307370 w 4334839"/>
              <a:gd name="connsiteY3" fmla="*/ 1902541 h 2054431"/>
              <a:gd name="connsiteX4" fmla="*/ 2864914 w 4334839"/>
              <a:gd name="connsiteY4" fmla="*/ 1991034 h 2054431"/>
              <a:gd name="connsiteX5" fmla="*/ 1758785 w 4334839"/>
              <a:gd name="connsiteY5" fmla="*/ 1283110 h 2054431"/>
              <a:gd name="connsiteX6" fmla="*/ 254451 w 4334839"/>
              <a:gd name="connsiteY6" fmla="*/ 840658 h 2054431"/>
              <a:gd name="connsiteX7" fmla="*/ 3728 w 4334839"/>
              <a:gd name="connsiteY7" fmla="*/ 0 h 2054431"/>
              <a:gd name="connsiteX0" fmla="*/ 3728 w 4334839"/>
              <a:gd name="connsiteY0" fmla="*/ 0 h 2054431"/>
              <a:gd name="connsiteX1" fmla="*/ 4334838 w 4334839"/>
              <a:gd name="connsiteY1" fmla="*/ 0 h 2054431"/>
              <a:gd name="connsiteX2" fmla="*/ 4334839 w 4334839"/>
              <a:gd name="connsiteY2" fmla="*/ 1091380 h 2054431"/>
              <a:gd name="connsiteX3" fmla="*/ 3307370 w 4334839"/>
              <a:gd name="connsiteY3" fmla="*/ 1902541 h 2054431"/>
              <a:gd name="connsiteX4" fmla="*/ 2864914 w 4334839"/>
              <a:gd name="connsiteY4" fmla="*/ 1991034 h 2054431"/>
              <a:gd name="connsiteX5" fmla="*/ 1758785 w 4334839"/>
              <a:gd name="connsiteY5" fmla="*/ 1283110 h 2054431"/>
              <a:gd name="connsiteX6" fmla="*/ 254451 w 4334839"/>
              <a:gd name="connsiteY6" fmla="*/ 840658 h 2054431"/>
              <a:gd name="connsiteX7" fmla="*/ 3728 w 4334839"/>
              <a:gd name="connsiteY7" fmla="*/ 0 h 2054431"/>
              <a:gd name="connsiteX0" fmla="*/ 3728 w 4334839"/>
              <a:gd name="connsiteY0" fmla="*/ 0 h 2001157"/>
              <a:gd name="connsiteX1" fmla="*/ 4334838 w 4334839"/>
              <a:gd name="connsiteY1" fmla="*/ 0 h 2001157"/>
              <a:gd name="connsiteX2" fmla="*/ 4334839 w 4334839"/>
              <a:gd name="connsiteY2" fmla="*/ 1091380 h 2001157"/>
              <a:gd name="connsiteX3" fmla="*/ 3307370 w 4334839"/>
              <a:gd name="connsiteY3" fmla="*/ 1902541 h 2001157"/>
              <a:gd name="connsiteX4" fmla="*/ 2864914 w 4334839"/>
              <a:gd name="connsiteY4" fmla="*/ 1991034 h 2001157"/>
              <a:gd name="connsiteX5" fmla="*/ 1758785 w 4334839"/>
              <a:gd name="connsiteY5" fmla="*/ 1283110 h 2001157"/>
              <a:gd name="connsiteX6" fmla="*/ 254451 w 4334839"/>
              <a:gd name="connsiteY6" fmla="*/ 840658 h 2001157"/>
              <a:gd name="connsiteX7" fmla="*/ 3728 w 4334839"/>
              <a:gd name="connsiteY7" fmla="*/ 0 h 2001157"/>
              <a:gd name="connsiteX0" fmla="*/ 3728 w 4334839"/>
              <a:gd name="connsiteY0" fmla="*/ 0 h 1992374"/>
              <a:gd name="connsiteX1" fmla="*/ 4334838 w 4334839"/>
              <a:gd name="connsiteY1" fmla="*/ 0 h 1992374"/>
              <a:gd name="connsiteX2" fmla="*/ 4334839 w 4334839"/>
              <a:gd name="connsiteY2" fmla="*/ 1091380 h 1992374"/>
              <a:gd name="connsiteX3" fmla="*/ 2864914 w 4334839"/>
              <a:gd name="connsiteY3" fmla="*/ 1991034 h 1992374"/>
              <a:gd name="connsiteX4" fmla="*/ 1758785 w 4334839"/>
              <a:gd name="connsiteY4" fmla="*/ 1283110 h 1992374"/>
              <a:gd name="connsiteX5" fmla="*/ 254451 w 4334839"/>
              <a:gd name="connsiteY5" fmla="*/ 840658 h 1992374"/>
              <a:gd name="connsiteX6" fmla="*/ 3728 w 4334839"/>
              <a:gd name="connsiteY6" fmla="*/ 0 h 1992374"/>
              <a:gd name="connsiteX0" fmla="*/ 3728 w 4334839"/>
              <a:gd name="connsiteY0" fmla="*/ 0 h 1991226"/>
              <a:gd name="connsiteX1" fmla="*/ 4334838 w 4334839"/>
              <a:gd name="connsiteY1" fmla="*/ 0 h 1991226"/>
              <a:gd name="connsiteX2" fmla="*/ 4334839 w 4334839"/>
              <a:gd name="connsiteY2" fmla="*/ 1091380 h 1991226"/>
              <a:gd name="connsiteX3" fmla="*/ 2864914 w 4334839"/>
              <a:gd name="connsiteY3" fmla="*/ 1991034 h 1991226"/>
              <a:gd name="connsiteX4" fmla="*/ 1758785 w 4334839"/>
              <a:gd name="connsiteY4" fmla="*/ 1283110 h 1991226"/>
              <a:gd name="connsiteX5" fmla="*/ 254451 w 4334839"/>
              <a:gd name="connsiteY5" fmla="*/ 840658 h 1991226"/>
              <a:gd name="connsiteX6" fmla="*/ 3728 w 4334839"/>
              <a:gd name="connsiteY6" fmla="*/ 0 h 1991226"/>
              <a:gd name="connsiteX0" fmla="*/ 3728 w 4334839"/>
              <a:gd name="connsiteY0" fmla="*/ 0 h 1991226"/>
              <a:gd name="connsiteX1" fmla="*/ 4334838 w 4334839"/>
              <a:gd name="connsiteY1" fmla="*/ 0 h 1991226"/>
              <a:gd name="connsiteX2" fmla="*/ 4334839 w 4334839"/>
              <a:gd name="connsiteY2" fmla="*/ 1091380 h 1991226"/>
              <a:gd name="connsiteX3" fmla="*/ 3071391 w 4334839"/>
              <a:gd name="connsiteY3" fmla="*/ 1991034 h 1991226"/>
              <a:gd name="connsiteX4" fmla="*/ 1758785 w 4334839"/>
              <a:gd name="connsiteY4" fmla="*/ 1283110 h 1991226"/>
              <a:gd name="connsiteX5" fmla="*/ 254451 w 4334839"/>
              <a:gd name="connsiteY5" fmla="*/ 840658 h 1991226"/>
              <a:gd name="connsiteX6" fmla="*/ 3728 w 4334839"/>
              <a:gd name="connsiteY6" fmla="*/ 0 h 1991226"/>
              <a:gd name="connsiteX0" fmla="*/ 3728 w 4334839"/>
              <a:gd name="connsiteY0" fmla="*/ 0 h 1991124"/>
              <a:gd name="connsiteX1" fmla="*/ 4334838 w 4334839"/>
              <a:gd name="connsiteY1" fmla="*/ 0 h 1991124"/>
              <a:gd name="connsiteX2" fmla="*/ 4334839 w 4334839"/>
              <a:gd name="connsiteY2" fmla="*/ 1091380 h 1991124"/>
              <a:gd name="connsiteX3" fmla="*/ 3071391 w 4334839"/>
              <a:gd name="connsiteY3" fmla="*/ 1991034 h 1991124"/>
              <a:gd name="connsiteX4" fmla="*/ 1758785 w 4334839"/>
              <a:gd name="connsiteY4" fmla="*/ 1283110 h 1991124"/>
              <a:gd name="connsiteX5" fmla="*/ 254451 w 4334839"/>
              <a:gd name="connsiteY5" fmla="*/ 840658 h 1991124"/>
              <a:gd name="connsiteX6" fmla="*/ 3728 w 4334839"/>
              <a:gd name="connsiteY6" fmla="*/ 0 h 1991124"/>
              <a:gd name="connsiteX0" fmla="*/ 3728 w 4334839"/>
              <a:gd name="connsiteY0" fmla="*/ 0 h 1999510"/>
              <a:gd name="connsiteX1" fmla="*/ 4334838 w 4334839"/>
              <a:gd name="connsiteY1" fmla="*/ 0 h 1999510"/>
              <a:gd name="connsiteX2" fmla="*/ 4334839 w 4334839"/>
              <a:gd name="connsiteY2" fmla="*/ 1091380 h 1999510"/>
              <a:gd name="connsiteX3" fmla="*/ 3882556 w 4334839"/>
              <a:gd name="connsiteY3" fmla="*/ 1637071 h 1999510"/>
              <a:gd name="connsiteX4" fmla="*/ 3071391 w 4334839"/>
              <a:gd name="connsiteY4" fmla="*/ 1991034 h 1999510"/>
              <a:gd name="connsiteX5" fmla="*/ 1758785 w 4334839"/>
              <a:gd name="connsiteY5" fmla="*/ 1283110 h 1999510"/>
              <a:gd name="connsiteX6" fmla="*/ 254451 w 4334839"/>
              <a:gd name="connsiteY6" fmla="*/ 840658 h 1999510"/>
              <a:gd name="connsiteX7" fmla="*/ 3728 w 4334839"/>
              <a:gd name="connsiteY7" fmla="*/ 0 h 1999510"/>
              <a:gd name="connsiteX0" fmla="*/ 3728 w 4334839"/>
              <a:gd name="connsiteY0" fmla="*/ 0 h 1991363"/>
              <a:gd name="connsiteX1" fmla="*/ 4334838 w 4334839"/>
              <a:gd name="connsiteY1" fmla="*/ 0 h 1991363"/>
              <a:gd name="connsiteX2" fmla="*/ 4334839 w 4334839"/>
              <a:gd name="connsiteY2" fmla="*/ 1091380 h 1991363"/>
              <a:gd name="connsiteX3" fmla="*/ 3779317 w 4334839"/>
              <a:gd name="connsiteY3" fmla="*/ 1371600 h 1991363"/>
              <a:gd name="connsiteX4" fmla="*/ 3071391 w 4334839"/>
              <a:gd name="connsiteY4" fmla="*/ 1991034 h 1991363"/>
              <a:gd name="connsiteX5" fmla="*/ 1758785 w 4334839"/>
              <a:gd name="connsiteY5" fmla="*/ 1283110 h 1991363"/>
              <a:gd name="connsiteX6" fmla="*/ 254451 w 4334839"/>
              <a:gd name="connsiteY6" fmla="*/ 840658 h 1991363"/>
              <a:gd name="connsiteX7" fmla="*/ 3728 w 4334839"/>
              <a:gd name="connsiteY7" fmla="*/ 0 h 1991363"/>
              <a:gd name="connsiteX0" fmla="*/ 3728 w 4334839"/>
              <a:gd name="connsiteY0" fmla="*/ 0 h 1991288"/>
              <a:gd name="connsiteX1" fmla="*/ 4334838 w 4334839"/>
              <a:gd name="connsiteY1" fmla="*/ 0 h 1991288"/>
              <a:gd name="connsiteX2" fmla="*/ 4334839 w 4334839"/>
              <a:gd name="connsiteY2" fmla="*/ 1091380 h 1991288"/>
              <a:gd name="connsiteX3" fmla="*/ 3779317 w 4334839"/>
              <a:gd name="connsiteY3" fmla="*/ 1371600 h 1991288"/>
              <a:gd name="connsiteX4" fmla="*/ 3071391 w 4334839"/>
              <a:gd name="connsiteY4" fmla="*/ 1991034 h 1991288"/>
              <a:gd name="connsiteX5" fmla="*/ 1758785 w 4334839"/>
              <a:gd name="connsiteY5" fmla="*/ 1283110 h 1991288"/>
              <a:gd name="connsiteX6" fmla="*/ 254451 w 4334839"/>
              <a:gd name="connsiteY6" fmla="*/ 840658 h 1991288"/>
              <a:gd name="connsiteX7" fmla="*/ 3728 w 4334839"/>
              <a:gd name="connsiteY7" fmla="*/ 0 h 1991288"/>
              <a:gd name="connsiteX0" fmla="*/ 3728 w 4334839"/>
              <a:gd name="connsiteY0" fmla="*/ 0 h 1991288"/>
              <a:gd name="connsiteX1" fmla="*/ 4334838 w 4334839"/>
              <a:gd name="connsiteY1" fmla="*/ 0 h 1991288"/>
              <a:gd name="connsiteX2" fmla="*/ 4334839 w 4334839"/>
              <a:gd name="connsiteY2" fmla="*/ 1091380 h 1991288"/>
              <a:gd name="connsiteX3" fmla="*/ 3779317 w 4334839"/>
              <a:gd name="connsiteY3" fmla="*/ 1371600 h 1991288"/>
              <a:gd name="connsiteX4" fmla="*/ 3071391 w 4334839"/>
              <a:gd name="connsiteY4" fmla="*/ 1991034 h 1991288"/>
              <a:gd name="connsiteX5" fmla="*/ 1758785 w 4334839"/>
              <a:gd name="connsiteY5" fmla="*/ 1283110 h 1991288"/>
              <a:gd name="connsiteX6" fmla="*/ 254451 w 4334839"/>
              <a:gd name="connsiteY6" fmla="*/ 840658 h 1991288"/>
              <a:gd name="connsiteX7" fmla="*/ 3728 w 4334839"/>
              <a:gd name="connsiteY7" fmla="*/ 0 h 1991288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42"/>
              <a:gd name="connsiteX1" fmla="*/ 4334838 w 4334839"/>
              <a:gd name="connsiteY1" fmla="*/ 0 h 1991042"/>
              <a:gd name="connsiteX2" fmla="*/ 4334839 w 4334839"/>
              <a:gd name="connsiteY2" fmla="*/ 1091380 h 1991042"/>
              <a:gd name="connsiteX3" fmla="*/ 3071391 w 4334839"/>
              <a:gd name="connsiteY3" fmla="*/ 1991034 h 1991042"/>
              <a:gd name="connsiteX4" fmla="*/ 1758785 w 4334839"/>
              <a:gd name="connsiteY4" fmla="*/ 1283110 h 1991042"/>
              <a:gd name="connsiteX5" fmla="*/ 254451 w 4334839"/>
              <a:gd name="connsiteY5" fmla="*/ 840658 h 1991042"/>
              <a:gd name="connsiteX6" fmla="*/ 3728 w 4334839"/>
              <a:gd name="connsiteY6" fmla="*/ 0 h 1991042"/>
              <a:gd name="connsiteX0" fmla="*/ 3728 w 4334839"/>
              <a:gd name="connsiteY0" fmla="*/ 0 h 2020539"/>
              <a:gd name="connsiteX1" fmla="*/ 4334838 w 4334839"/>
              <a:gd name="connsiteY1" fmla="*/ 0 h 2020539"/>
              <a:gd name="connsiteX2" fmla="*/ 4334839 w 4334839"/>
              <a:gd name="connsiteY2" fmla="*/ 1091380 h 2020539"/>
              <a:gd name="connsiteX3" fmla="*/ 3071391 w 4334839"/>
              <a:gd name="connsiteY3" fmla="*/ 2020531 h 2020539"/>
              <a:gd name="connsiteX4" fmla="*/ 1758785 w 4334839"/>
              <a:gd name="connsiteY4" fmla="*/ 1283110 h 2020539"/>
              <a:gd name="connsiteX5" fmla="*/ 254451 w 4334839"/>
              <a:gd name="connsiteY5" fmla="*/ 840658 h 2020539"/>
              <a:gd name="connsiteX6" fmla="*/ 3728 w 4334839"/>
              <a:gd name="connsiteY6" fmla="*/ 0 h 2020539"/>
              <a:gd name="connsiteX0" fmla="*/ 3728 w 4334839"/>
              <a:gd name="connsiteY0" fmla="*/ 0 h 2123777"/>
              <a:gd name="connsiteX1" fmla="*/ 4334838 w 4334839"/>
              <a:gd name="connsiteY1" fmla="*/ 0 h 2123777"/>
              <a:gd name="connsiteX2" fmla="*/ 4334839 w 4334839"/>
              <a:gd name="connsiteY2" fmla="*/ 1091380 h 2123777"/>
              <a:gd name="connsiteX3" fmla="*/ 3056643 w 4334839"/>
              <a:gd name="connsiteY3" fmla="*/ 2123770 h 2123777"/>
              <a:gd name="connsiteX4" fmla="*/ 1758785 w 4334839"/>
              <a:gd name="connsiteY4" fmla="*/ 1283110 h 2123777"/>
              <a:gd name="connsiteX5" fmla="*/ 254451 w 4334839"/>
              <a:gd name="connsiteY5" fmla="*/ 840658 h 2123777"/>
              <a:gd name="connsiteX6" fmla="*/ 3728 w 4334839"/>
              <a:gd name="connsiteY6" fmla="*/ 0 h 2123777"/>
              <a:gd name="connsiteX0" fmla="*/ 3728 w 4334839"/>
              <a:gd name="connsiteY0" fmla="*/ 0 h 2123777"/>
              <a:gd name="connsiteX1" fmla="*/ 4334838 w 4334839"/>
              <a:gd name="connsiteY1" fmla="*/ 0 h 2123777"/>
              <a:gd name="connsiteX2" fmla="*/ 4334839 w 4334839"/>
              <a:gd name="connsiteY2" fmla="*/ 1091380 h 2123777"/>
              <a:gd name="connsiteX3" fmla="*/ 3056643 w 4334839"/>
              <a:gd name="connsiteY3" fmla="*/ 2123770 h 2123777"/>
              <a:gd name="connsiteX4" fmla="*/ 1758785 w 4334839"/>
              <a:gd name="connsiteY4" fmla="*/ 1283110 h 2123777"/>
              <a:gd name="connsiteX5" fmla="*/ 254451 w 4334839"/>
              <a:gd name="connsiteY5" fmla="*/ 840658 h 2123777"/>
              <a:gd name="connsiteX6" fmla="*/ 3728 w 4334839"/>
              <a:gd name="connsiteY6" fmla="*/ 0 h 2123777"/>
              <a:gd name="connsiteX0" fmla="*/ 3728 w 4334839"/>
              <a:gd name="connsiteY0" fmla="*/ 0 h 2123777"/>
              <a:gd name="connsiteX1" fmla="*/ 4334838 w 4334839"/>
              <a:gd name="connsiteY1" fmla="*/ 0 h 2123777"/>
              <a:gd name="connsiteX2" fmla="*/ 4334839 w 4334839"/>
              <a:gd name="connsiteY2" fmla="*/ 1091380 h 2123777"/>
              <a:gd name="connsiteX3" fmla="*/ 3056643 w 4334839"/>
              <a:gd name="connsiteY3" fmla="*/ 2123770 h 2123777"/>
              <a:gd name="connsiteX4" fmla="*/ 1758785 w 4334839"/>
              <a:gd name="connsiteY4" fmla="*/ 1283110 h 2123777"/>
              <a:gd name="connsiteX5" fmla="*/ 254451 w 4334839"/>
              <a:gd name="connsiteY5" fmla="*/ 840658 h 2123777"/>
              <a:gd name="connsiteX6" fmla="*/ 3728 w 4334839"/>
              <a:gd name="connsiteY6" fmla="*/ 0 h 2123777"/>
              <a:gd name="connsiteX0" fmla="*/ 3728 w 4334839"/>
              <a:gd name="connsiteY0" fmla="*/ 0 h 2123782"/>
              <a:gd name="connsiteX1" fmla="*/ 4334838 w 4334839"/>
              <a:gd name="connsiteY1" fmla="*/ 0 h 2123782"/>
              <a:gd name="connsiteX2" fmla="*/ 4334839 w 4334839"/>
              <a:gd name="connsiteY2" fmla="*/ 1091380 h 2123782"/>
              <a:gd name="connsiteX3" fmla="*/ 3056643 w 4334839"/>
              <a:gd name="connsiteY3" fmla="*/ 2123770 h 2123782"/>
              <a:gd name="connsiteX4" fmla="*/ 1758785 w 4334839"/>
              <a:gd name="connsiteY4" fmla="*/ 1283110 h 2123782"/>
              <a:gd name="connsiteX5" fmla="*/ 254451 w 4334839"/>
              <a:gd name="connsiteY5" fmla="*/ 840658 h 2123782"/>
              <a:gd name="connsiteX6" fmla="*/ 3728 w 4334839"/>
              <a:gd name="connsiteY6" fmla="*/ 0 h 2123782"/>
              <a:gd name="connsiteX0" fmla="*/ 3728 w 4334839"/>
              <a:gd name="connsiteY0" fmla="*/ 0 h 2123881"/>
              <a:gd name="connsiteX1" fmla="*/ 4334838 w 4334839"/>
              <a:gd name="connsiteY1" fmla="*/ 0 h 2123881"/>
              <a:gd name="connsiteX2" fmla="*/ 4334839 w 4334839"/>
              <a:gd name="connsiteY2" fmla="*/ 1091380 h 2123881"/>
              <a:gd name="connsiteX3" fmla="*/ 3056643 w 4334839"/>
              <a:gd name="connsiteY3" fmla="*/ 2123770 h 2123881"/>
              <a:gd name="connsiteX4" fmla="*/ 1758785 w 4334839"/>
              <a:gd name="connsiteY4" fmla="*/ 1283110 h 2123881"/>
              <a:gd name="connsiteX5" fmla="*/ 254451 w 4334839"/>
              <a:gd name="connsiteY5" fmla="*/ 840658 h 2123881"/>
              <a:gd name="connsiteX6" fmla="*/ 3728 w 4334839"/>
              <a:gd name="connsiteY6" fmla="*/ 0 h 2123881"/>
              <a:gd name="connsiteX0" fmla="*/ 3728 w 4334839"/>
              <a:gd name="connsiteY0" fmla="*/ 0 h 2227109"/>
              <a:gd name="connsiteX1" fmla="*/ 4334838 w 4334839"/>
              <a:gd name="connsiteY1" fmla="*/ 0 h 2227109"/>
              <a:gd name="connsiteX2" fmla="*/ 4334839 w 4334839"/>
              <a:gd name="connsiteY2" fmla="*/ 1091380 h 2227109"/>
              <a:gd name="connsiteX3" fmla="*/ 3086140 w 4334839"/>
              <a:gd name="connsiteY3" fmla="*/ 2227008 h 2227109"/>
              <a:gd name="connsiteX4" fmla="*/ 1758785 w 4334839"/>
              <a:gd name="connsiteY4" fmla="*/ 1283110 h 2227109"/>
              <a:gd name="connsiteX5" fmla="*/ 254451 w 4334839"/>
              <a:gd name="connsiteY5" fmla="*/ 840658 h 2227109"/>
              <a:gd name="connsiteX6" fmla="*/ 3728 w 4334839"/>
              <a:gd name="connsiteY6" fmla="*/ 0 h 2227109"/>
              <a:gd name="connsiteX0" fmla="*/ 3728 w 4334839"/>
              <a:gd name="connsiteY0" fmla="*/ 0 h 2227109"/>
              <a:gd name="connsiteX1" fmla="*/ 4334838 w 4334839"/>
              <a:gd name="connsiteY1" fmla="*/ 0 h 2227109"/>
              <a:gd name="connsiteX2" fmla="*/ 4334839 w 4334839"/>
              <a:gd name="connsiteY2" fmla="*/ 1091380 h 2227109"/>
              <a:gd name="connsiteX3" fmla="*/ 3086140 w 4334839"/>
              <a:gd name="connsiteY3" fmla="*/ 2227008 h 2227109"/>
              <a:gd name="connsiteX4" fmla="*/ 1758785 w 4334839"/>
              <a:gd name="connsiteY4" fmla="*/ 1283110 h 2227109"/>
              <a:gd name="connsiteX5" fmla="*/ 254451 w 4334839"/>
              <a:gd name="connsiteY5" fmla="*/ 840658 h 2227109"/>
              <a:gd name="connsiteX6" fmla="*/ 3728 w 4334839"/>
              <a:gd name="connsiteY6" fmla="*/ 0 h 2227109"/>
              <a:gd name="connsiteX0" fmla="*/ 3728 w 4334839"/>
              <a:gd name="connsiteY0" fmla="*/ 0 h 2227106"/>
              <a:gd name="connsiteX1" fmla="*/ 4334838 w 4334839"/>
              <a:gd name="connsiteY1" fmla="*/ 0 h 2227106"/>
              <a:gd name="connsiteX2" fmla="*/ 4334839 w 4334839"/>
              <a:gd name="connsiteY2" fmla="*/ 1091380 h 2227106"/>
              <a:gd name="connsiteX3" fmla="*/ 3086140 w 4334839"/>
              <a:gd name="connsiteY3" fmla="*/ 2227008 h 2227106"/>
              <a:gd name="connsiteX4" fmla="*/ 1758785 w 4334839"/>
              <a:gd name="connsiteY4" fmla="*/ 1283110 h 2227106"/>
              <a:gd name="connsiteX5" fmla="*/ 254451 w 4334839"/>
              <a:gd name="connsiteY5" fmla="*/ 840658 h 2227106"/>
              <a:gd name="connsiteX6" fmla="*/ 3728 w 4334839"/>
              <a:gd name="connsiteY6" fmla="*/ 0 h 2227106"/>
              <a:gd name="connsiteX0" fmla="*/ 3728 w 4334839"/>
              <a:gd name="connsiteY0" fmla="*/ 0 h 2109130"/>
              <a:gd name="connsiteX1" fmla="*/ 4334838 w 4334839"/>
              <a:gd name="connsiteY1" fmla="*/ 0 h 2109130"/>
              <a:gd name="connsiteX2" fmla="*/ 4334839 w 4334839"/>
              <a:gd name="connsiteY2" fmla="*/ 1091380 h 2109130"/>
              <a:gd name="connsiteX3" fmla="*/ 3086140 w 4334839"/>
              <a:gd name="connsiteY3" fmla="*/ 2109021 h 2109130"/>
              <a:gd name="connsiteX4" fmla="*/ 1758785 w 4334839"/>
              <a:gd name="connsiteY4" fmla="*/ 1283110 h 2109130"/>
              <a:gd name="connsiteX5" fmla="*/ 254451 w 4334839"/>
              <a:gd name="connsiteY5" fmla="*/ 840658 h 2109130"/>
              <a:gd name="connsiteX6" fmla="*/ 3728 w 4334839"/>
              <a:gd name="connsiteY6" fmla="*/ 0 h 2109130"/>
              <a:gd name="connsiteX0" fmla="*/ 9651 w 4340762"/>
              <a:gd name="connsiteY0" fmla="*/ 0 h 2110838"/>
              <a:gd name="connsiteX1" fmla="*/ 4340761 w 4340762"/>
              <a:gd name="connsiteY1" fmla="*/ 0 h 2110838"/>
              <a:gd name="connsiteX2" fmla="*/ 4340762 w 4340762"/>
              <a:gd name="connsiteY2" fmla="*/ 1091380 h 2110838"/>
              <a:gd name="connsiteX3" fmla="*/ 3092063 w 4340762"/>
              <a:gd name="connsiteY3" fmla="*/ 2109021 h 2110838"/>
              <a:gd name="connsiteX4" fmla="*/ 1897443 w 4340762"/>
              <a:gd name="connsiteY4" fmla="*/ 1327355 h 2110838"/>
              <a:gd name="connsiteX5" fmla="*/ 260374 w 4340762"/>
              <a:gd name="connsiteY5" fmla="*/ 840658 h 2110838"/>
              <a:gd name="connsiteX6" fmla="*/ 9651 w 4340762"/>
              <a:gd name="connsiteY6" fmla="*/ 0 h 2110838"/>
              <a:gd name="connsiteX0" fmla="*/ 9651 w 4340762"/>
              <a:gd name="connsiteY0" fmla="*/ 0 h 2109144"/>
              <a:gd name="connsiteX1" fmla="*/ 4340761 w 4340762"/>
              <a:gd name="connsiteY1" fmla="*/ 0 h 2109144"/>
              <a:gd name="connsiteX2" fmla="*/ 4340762 w 4340762"/>
              <a:gd name="connsiteY2" fmla="*/ 1091380 h 2109144"/>
              <a:gd name="connsiteX3" fmla="*/ 3092063 w 4340762"/>
              <a:gd name="connsiteY3" fmla="*/ 2109021 h 2109144"/>
              <a:gd name="connsiteX4" fmla="*/ 1897443 w 4340762"/>
              <a:gd name="connsiteY4" fmla="*/ 1327355 h 2109144"/>
              <a:gd name="connsiteX5" fmla="*/ 260374 w 4340762"/>
              <a:gd name="connsiteY5" fmla="*/ 840658 h 2109144"/>
              <a:gd name="connsiteX6" fmla="*/ 9651 w 4340762"/>
              <a:gd name="connsiteY6" fmla="*/ 0 h 2109144"/>
              <a:gd name="connsiteX0" fmla="*/ 9651 w 4340762"/>
              <a:gd name="connsiteY0" fmla="*/ 0 h 2109144"/>
              <a:gd name="connsiteX1" fmla="*/ 4340761 w 4340762"/>
              <a:gd name="connsiteY1" fmla="*/ 0 h 2109144"/>
              <a:gd name="connsiteX2" fmla="*/ 4340762 w 4340762"/>
              <a:gd name="connsiteY2" fmla="*/ 1091380 h 2109144"/>
              <a:gd name="connsiteX3" fmla="*/ 3047818 w 4340762"/>
              <a:gd name="connsiteY3" fmla="*/ 2109021 h 2109144"/>
              <a:gd name="connsiteX4" fmla="*/ 1897443 w 4340762"/>
              <a:gd name="connsiteY4" fmla="*/ 1327355 h 2109144"/>
              <a:gd name="connsiteX5" fmla="*/ 260374 w 4340762"/>
              <a:gd name="connsiteY5" fmla="*/ 840658 h 2109144"/>
              <a:gd name="connsiteX6" fmla="*/ 9651 w 4340762"/>
              <a:gd name="connsiteY6" fmla="*/ 0 h 2109144"/>
              <a:gd name="connsiteX0" fmla="*/ 4130 w 4335241"/>
              <a:gd name="connsiteY0" fmla="*/ 0 h 2109073"/>
              <a:gd name="connsiteX1" fmla="*/ 4335240 w 4335241"/>
              <a:gd name="connsiteY1" fmla="*/ 0 h 2109073"/>
              <a:gd name="connsiteX2" fmla="*/ 4335241 w 4335241"/>
              <a:gd name="connsiteY2" fmla="*/ 1091380 h 2109073"/>
              <a:gd name="connsiteX3" fmla="*/ 3042297 w 4335241"/>
              <a:gd name="connsiteY3" fmla="*/ 2109021 h 2109073"/>
              <a:gd name="connsiteX4" fmla="*/ 1655948 w 4335241"/>
              <a:gd name="connsiteY4" fmla="*/ 1135626 h 2109073"/>
              <a:gd name="connsiteX5" fmla="*/ 254853 w 4335241"/>
              <a:gd name="connsiteY5" fmla="*/ 840658 h 2109073"/>
              <a:gd name="connsiteX6" fmla="*/ 4130 w 4335241"/>
              <a:gd name="connsiteY6" fmla="*/ 0 h 2109073"/>
              <a:gd name="connsiteX0" fmla="*/ 4130 w 4335241"/>
              <a:gd name="connsiteY0" fmla="*/ 0 h 2109071"/>
              <a:gd name="connsiteX1" fmla="*/ 4335240 w 4335241"/>
              <a:gd name="connsiteY1" fmla="*/ 0 h 2109071"/>
              <a:gd name="connsiteX2" fmla="*/ 4335241 w 4335241"/>
              <a:gd name="connsiteY2" fmla="*/ 1091380 h 2109071"/>
              <a:gd name="connsiteX3" fmla="*/ 3042297 w 4335241"/>
              <a:gd name="connsiteY3" fmla="*/ 2109021 h 2109071"/>
              <a:gd name="connsiteX4" fmla="*/ 1655948 w 4335241"/>
              <a:gd name="connsiteY4" fmla="*/ 1135626 h 2109071"/>
              <a:gd name="connsiteX5" fmla="*/ 254853 w 4335241"/>
              <a:gd name="connsiteY5" fmla="*/ 840658 h 2109071"/>
              <a:gd name="connsiteX6" fmla="*/ 4130 w 4335241"/>
              <a:gd name="connsiteY6" fmla="*/ 0 h 2109071"/>
              <a:gd name="connsiteX0" fmla="*/ 4130 w 4335241"/>
              <a:gd name="connsiteY0" fmla="*/ 0 h 2109060"/>
              <a:gd name="connsiteX1" fmla="*/ 4335240 w 4335241"/>
              <a:gd name="connsiteY1" fmla="*/ 0 h 2109060"/>
              <a:gd name="connsiteX2" fmla="*/ 4335241 w 4335241"/>
              <a:gd name="connsiteY2" fmla="*/ 1091380 h 2109060"/>
              <a:gd name="connsiteX3" fmla="*/ 3042297 w 4335241"/>
              <a:gd name="connsiteY3" fmla="*/ 2109021 h 2109060"/>
              <a:gd name="connsiteX4" fmla="*/ 1655948 w 4335241"/>
              <a:gd name="connsiteY4" fmla="*/ 1135626 h 2109060"/>
              <a:gd name="connsiteX5" fmla="*/ 254853 w 4335241"/>
              <a:gd name="connsiteY5" fmla="*/ 840658 h 2109060"/>
              <a:gd name="connsiteX6" fmla="*/ 4130 w 4335241"/>
              <a:gd name="connsiteY6" fmla="*/ 0 h 2109060"/>
              <a:gd name="connsiteX0" fmla="*/ 4130 w 4335241"/>
              <a:gd name="connsiteY0" fmla="*/ 0 h 2094313"/>
              <a:gd name="connsiteX1" fmla="*/ 4335240 w 4335241"/>
              <a:gd name="connsiteY1" fmla="*/ 0 h 2094313"/>
              <a:gd name="connsiteX2" fmla="*/ 4335241 w 4335241"/>
              <a:gd name="connsiteY2" fmla="*/ 1091380 h 2094313"/>
              <a:gd name="connsiteX3" fmla="*/ 2850568 w 4335241"/>
              <a:gd name="connsiteY3" fmla="*/ 2094273 h 2094313"/>
              <a:gd name="connsiteX4" fmla="*/ 1655948 w 4335241"/>
              <a:gd name="connsiteY4" fmla="*/ 1135626 h 2094313"/>
              <a:gd name="connsiteX5" fmla="*/ 254853 w 4335241"/>
              <a:gd name="connsiteY5" fmla="*/ 840658 h 2094313"/>
              <a:gd name="connsiteX6" fmla="*/ 4130 w 4335241"/>
              <a:gd name="connsiteY6" fmla="*/ 0 h 2094313"/>
              <a:gd name="connsiteX0" fmla="*/ 4130 w 4335241"/>
              <a:gd name="connsiteY0" fmla="*/ 0 h 2094313"/>
              <a:gd name="connsiteX1" fmla="*/ 4335240 w 4335241"/>
              <a:gd name="connsiteY1" fmla="*/ 0 h 2094313"/>
              <a:gd name="connsiteX2" fmla="*/ 4335241 w 4335241"/>
              <a:gd name="connsiteY2" fmla="*/ 1091380 h 2094313"/>
              <a:gd name="connsiteX3" fmla="*/ 2762078 w 4335241"/>
              <a:gd name="connsiteY3" fmla="*/ 2094273 h 2094313"/>
              <a:gd name="connsiteX4" fmla="*/ 1655948 w 4335241"/>
              <a:gd name="connsiteY4" fmla="*/ 1135626 h 2094313"/>
              <a:gd name="connsiteX5" fmla="*/ 254853 w 4335241"/>
              <a:gd name="connsiteY5" fmla="*/ 840658 h 2094313"/>
              <a:gd name="connsiteX6" fmla="*/ 4130 w 4335241"/>
              <a:gd name="connsiteY6" fmla="*/ 0 h 2094313"/>
              <a:gd name="connsiteX0" fmla="*/ 4130 w 4335241"/>
              <a:gd name="connsiteY0" fmla="*/ 0 h 2094313"/>
              <a:gd name="connsiteX1" fmla="*/ 4335240 w 4335241"/>
              <a:gd name="connsiteY1" fmla="*/ 0 h 2094313"/>
              <a:gd name="connsiteX2" fmla="*/ 4335241 w 4335241"/>
              <a:gd name="connsiteY2" fmla="*/ 1091380 h 2094313"/>
              <a:gd name="connsiteX3" fmla="*/ 2835820 w 4335241"/>
              <a:gd name="connsiteY3" fmla="*/ 2094273 h 2094313"/>
              <a:gd name="connsiteX4" fmla="*/ 1655948 w 4335241"/>
              <a:gd name="connsiteY4" fmla="*/ 1135626 h 2094313"/>
              <a:gd name="connsiteX5" fmla="*/ 254853 w 4335241"/>
              <a:gd name="connsiteY5" fmla="*/ 840658 h 2094313"/>
              <a:gd name="connsiteX6" fmla="*/ 4130 w 4335241"/>
              <a:gd name="connsiteY6" fmla="*/ 0 h 2094313"/>
              <a:gd name="connsiteX0" fmla="*/ 4130 w 4335241"/>
              <a:gd name="connsiteY0" fmla="*/ 0 h 2168052"/>
              <a:gd name="connsiteX1" fmla="*/ 4335240 w 4335241"/>
              <a:gd name="connsiteY1" fmla="*/ 0 h 2168052"/>
              <a:gd name="connsiteX2" fmla="*/ 4335241 w 4335241"/>
              <a:gd name="connsiteY2" fmla="*/ 1091380 h 2168052"/>
              <a:gd name="connsiteX3" fmla="*/ 2835820 w 4335241"/>
              <a:gd name="connsiteY3" fmla="*/ 2168015 h 2168052"/>
              <a:gd name="connsiteX4" fmla="*/ 1655948 w 4335241"/>
              <a:gd name="connsiteY4" fmla="*/ 1135626 h 2168052"/>
              <a:gd name="connsiteX5" fmla="*/ 254853 w 4335241"/>
              <a:gd name="connsiteY5" fmla="*/ 840658 h 2168052"/>
              <a:gd name="connsiteX6" fmla="*/ 4130 w 4335241"/>
              <a:gd name="connsiteY6" fmla="*/ 0 h 2168052"/>
              <a:gd name="connsiteX0" fmla="*/ 4130 w 4335241"/>
              <a:gd name="connsiteY0" fmla="*/ 0 h 2168064"/>
              <a:gd name="connsiteX1" fmla="*/ 4335240 w 4335241"/>
              <a:gd name="connsiteY1" fmla="*/ 0 h 2168064"/>
              <a:gd name="connsiteX2" fmla="*/ 4335241 w 4335241"/>
              <a:gd name="connsiteY2" fmla="*/ 1091380 h 2168064"/>
              <a:gd name="connsiteX3" fmla="*/ 2835820 w 4335241"/>
              <a:gd name="connsiteY3" fmla="*/ 2168015 h 2168064"/>
              <a:gd name="connsiteX4" fmla="*/ 1655948 w 4335241"/>
              <a:gd name="connsiteY4" fmla="*/ 1135626 h 2168064"/>
              <a:gd name="connsiteX5" fmla="*/ 254853 w 4335241"/>
              <a:gd name="connsiteY5" fmla="*/ 840658 h 2168064"/>
              <a:gd name="connsiteX6" fmla="*/ 4130 w 4335241"/>
              <a:gd name="connsiteY6" fmla="*/ 0 h 2168064"/>
              <a:gd name="connsiteX0" fmla="*/ 1231 w 4332342"/>
              <a:gd name="connsiteY0" fmla="*/ 0 h 2168065"/>
              <a:gd name="connsiteX1" fmla="*/ 4332341 w 4332342"/>
              <a:gd name="connsiteY1" fmla="*/ 0 h 2168065"/>
              <a:gd name="connsiteX2" fmla="*/ 4332342 w 4332342"/>
              <a:gd name="connsiteY2" fmla="*/ 1091380 h 2168065"/>
              <a:gd name="connsiteX3" fmla="*/ 2832921 w 4332342"/>
              <a:gd name="connsiteY3" fmla="*/ 2168015 h 2168065"/>
              <a:gd name="connsiteX4" fmla="*/ 1653049 w 4332342"/>
              <a:gd name="connsiteY4" fmla="*/ 1135626 h 2168065"/>
              <a:gd name="connsiteX5" fmla="*/ 310947 w 4332342"/>
              <a:gd name="connsiteY5" fmla="*/ 722671 h 2168065"/>
              <a:gd name="connsiteX6" fmla="*/ 1231 w 4332342"/>
              <a:gd name="connsiteY6" fmla="*/ 0 h 2168065"/>
              <a:gd name="connsiteX0" fmla="*/ 21266 w 4352377"/>
              <a:gd name="connsiteY0" fmla="*/ 0 h 2168065"/>
              <a:gd name="connsiteX1" fmla="*/ 4352376 w 4352377"/>
              <a:gd name="connsiteY1" fmla="*/ 0 h 2168065"/>
              <a:gd name="connsiteX2" fmla="*/ 4352377 w 4352377"/>
              <a:gd name="connsiteY2" fmla="*/ 1091380 h 2168065"/>
              <a:gd name="connsiteX3" fmla="*/ 2852956 w 4352377"/>
              <a:gd name="connsiteY3" fmla="*/ 2168015 h 2168065"/>
              <a:gd name="connsiteX4" fmla="*/ 1673084 w 4352377"/>
              <a:gd name="connsiteY4" fmla="*/ 1135626 h 2168065"/>
              <a:gd name="connsiteX5" fmla="*/ 198247 w 4352377"/>
              <a:gd name="connsiteY5" fmla="*/ 722671 h 2168065"/>
              <a:gd name="connsiteX6" fmla="*/ 21266 w 4352377"/>
              <a:gd name="connsiteY6" fmla="*/ 0 h 2168065"/>
              <a:gd name="connsiteX0" fmla="*/ 14378 w 4345489"/>
              <a:gd name="connsiteY0" fmla="*/ 0 h 2168065"/>
              <a:gd name="connsiteX1" fmla="*/ 4345488 w 4345489"/>
              <a:gd name="connsiteY1" fmla="*/ 0 h 2168065"/>
              <a:gd name="connsiteX2" fmla="*/ 4345489 w 4345489"/>
              <a:gd name="connsiteY2" fmla="*/ 1091380 h 2168065"/>
              <a:gd name="connsiteX3" fmla="*/ 2846068 w 4345489"/>
              <a:gd name="connsiteY3" fmla="*/ 2168015 h 2168065"/>
              <a:gd name="connsiteX4" fmla="*/ 1666196 w 4345489"/>
              <a:gd name="connsiteY4" fmla="*/ 1135626 h 2168065"/>
              <a:gd name="connsiteX5" fmla="*/ 191359 w 4345489"/>
              <a:gd name="connsiteY5" fmla="*/ 722671 h 2168065"/>
              <a:gd name="connsiteX6" fmla="*/ 14378 w 4345489"/>
              <a:gd name="connsiteY6" fmla="*/ 0 h 2168065"/>
              <a:gd name="connsiteX0" fmla="*/ 7017 w 4338128"/>
              <a:gd name="connsiteY0" fmla="*/ 0 h 2168065"/>
              <a:gd name="connsiteX1" fmla="*/ 4338127 w 4338128"/>
              <a:gd name="connsiteY1" fmla="*/ 0 h 2168065"/>
              <a:gd name="connsiteX2" fmla="*/ 4338128 w 4338128"/>
              <a:gd name="connsiteY2" fmla="*/ 1091380 h 2168065"/>
              <a:gd name="connsiteX3" fmla="*/ 2838707 w 4338128"/>
              <a:gd name="connsiteY3" fmla="*/ 2168015 h 2168065"/>
              <a:gd name="connsiteX4" fmla="*/ 1658835 w 4338128"/>
              <a:gd name="connsiteY4" fmla="*/ 1135626 h 2168065"/>
              <a:gd name="connsiteX5" fmla="*/ 183998 w 4338128"/>
              <a:gd name="connsiteY5" fmla="*/ 722671 h 2168065"/>
              <a:gd name="connsiteX6" fmla="*/ 7017 w 4338128"/>
              <a:gd name="connsiteY6" fmla="*/ 0 h 2168065"/>
              <a:gd name="connsiteX0" fmla="*/ 14639 w 4345750"/>
              <a:gd name="connsiteY0" fmla="*/ 0 h 2168066"/>
              <a:gd name="connsiteX1" fmla="*/ 4345749 w 4345750"/>
              <a:gd name="connsiteY1" fmla="*/ 0 h 2168066"/>
              <a:gd name="connsiteX2" fmla="*/ 4345750 w 4345750"/>
              <a:gd name="connsiteY2" fmla="*/ 1091380 h 2168066"/>
              <a:gd name="connsiteX3" fmla="*/ 2846329 w 4345750"/>
              <a:gd name="connsiteY3" fmla="*/ 2168015 h 2168066"/>
              <a:gd name="connsiteX4" fmla="*/ 1666457 w 4345750"/>
              <a:gd name="connsiteY4" fmla="*/ 1135626 h 2168066"/>
              <a:gd name="connsiteX5" fmla="*/ 162123 w 4345750"/>
              <a:gd name="connsiteY5" fmla="*/ 678426 h 2168066"/>
              <a:gd name="connsiteX6" fmla="*/ 14639 w 4345750"/>
              <a:gd name="connsiteY6" fmla="*/ 0 h 2168066"/>
              <a:gd name="connsiteX0" fmla="*/ 14639 w 4345750"/>
              <a:gd name="connsiteY0" fmla="*/ 0 h 2168066"/>
              <a:gd name="connsiteX1" fmla="*/ 4345749 w 4345750"/>
              <a:gd name="connsiteY1" fmla="*/ 0 h 2168066"/>
              <a:gd name="connsiteX2" fmla="*/ 4345750 w 4345750"/>
              <a:gd name="connsiteY2" fmla="*/ 1091380 h 2168066"/>
              <a:gd name="connsiteX3" fmla="*/ 2846329 w 4345750"/>
              <a:gd name="connsiteY3" fmla="*/ 2168015 h 2168066"/>
              <a:gd name="connsiteX4" fmla="*/ 1666457 w 4345750"/>
              <a:gd name="connsiteY4" fmla="*/ 1135626 h 2168066"/>
              <a:gd name="connsiteX5" fmla="*/ 162123 w 4345750"/>
              <a:gd name="connsiteY5" fmla="*/ 678426 h 2168066"/>
              <a:gd name="connsiteX6" fmla="*/ 14639 w 4345750"/>
              <a:gd name="connsiteY6" fmla="*/ 0 h 216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5750" h="2168066">
                <a:moveTo>
                  <a:pt x="14639" y="0"/>
                </a:moveTo>
                <a:lnTo>
                  <a:pt x="4345749" y="0"/>
                </a:lnTo>
                <a:cubicBezTo>
                  <a:pt x="4345749" y="545690"/>
                  <a:pt x="4345749" y="545690"/>
                  <a:pt x="4345750" y="1091380"/>
                </a:cubicBezTo>
                <a:cubicBezTo>
                  <a:pt x="3589486" y="1098753"/>
                  <a:pt x="3632090" y="2160641"/>
                  <a:pt x="2846329" y="2168015"/>
                </a:cubicBezTo>
                <a:cubicBezTo>
                  <a:pt x="2060568" y="2175389"/>
                  <a:pt x="2113825" y="1383891"/>
                  <a:pt x="1666457" y="1135626"/>
                </a:cubicBezTo>
                <a:cubicBezTo>
                  <a:pt x="1219089" y="887361"/>
                  <a:pt x="378199" y="933233"/>
                  <a:pt x="162123" y="678426"/>
                </a:cubicBezTo>
                <a:cubicBezTo>
                  <a:pt x="-53953" y="423619"/>
                  <a:pt x="4807" y="176981"/>
                  <a:pt x="14639" y="0"/>
                </a:cubicBezTo>
                <a:close/>
              </a:path>
            </a:pathLst>
          </a:custGeom>
          <a:gradFill flip="none" rotWithShape="1">
            <a:gsLst>
              <a:gs pos="41000">
                <a:srgbClr val="E82231"/>
              </a:gs>
              <a:gs pos="89000">
                <a:srgbClr val="991A20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E35CDC-D51B-4387-A122-9485AF98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89" y="2815600"/>
            <a:ext cx="10565288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5E5E5E"/>
                </a:solidFill>
              </a:rPr>
              <a:t>HƯỚNG DẪN ĐÀO TẠO HDDT – TẬP ĐOÀN VIETTEL</a:t>
            </a:r>
            <a:endParaRPr lang="en-US" sz="3600" b="1" dirty="0">
              <a:solidFill>
                <a:srgbClr val="ED1B2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24E11-EB3B-4DBE-A9D5-038A5B048F61}"/>
              </a:ext>
            </a:extLst>
          </p:cNvPr>
          <p:cNvSpPr txBox="1"/>
          <p:nvPr/>
        </p:nvSpPr>
        <p:spPr>
          <a:xfrm>
            <a:off x="3391617" y="5471658"/>
            <a:ext cx="540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>
                <a:solidFill>
                  <a:srgbClr val="5E5E5E"/>
                </a:solidFill>
              </a:rPr>
              <a:t>Hà</a:t>
            </a:r>
            <a:r>
              <a:rPr lang="en-US" sz="2000" b="1" i="1" dirty="0">
                <a:solidFill>
                  <a:srgbClr val="5E5E5E"/>
                </a:solidFill>
              </a:rPr>
              <a:t> </a:t>
            </a:r>
            <a:r>
              <a:rPr lang="en-US" sz="2000" b="1" i="1" dirty="0" err="1">
                <a:solidFill>
                  <a:srgbClr val="5E5E5E"/>
                </a:solidFill>
              </a:rPr>
              <a:t>Nội</a:t>
            </a:r>
            <a:r>
              <a:rPr lang="en-US" sz="2000" b="1" i="1" dirty="0">
                <a:solidFill>
                  <a:srgbClr val="5E5E5E"/>
                </a:solidFill>
              </a:rPr>
              <a:t>, </a:t>
            </a:r>
            <a:r>
              <a:rPr lang="en-US" sz="2000" b="1" i="1" dirty="0" err="1">
                <a:solidFill>
                  <a:srgbClr val="5E5E5E"/>
                </a:solidFill>
              </a:rPr>
              <a:t>ngày</a:t>
            </a:r>
            <a:r>
              <a:rPr lang="en-US" sz="2000" b="1" i="1" dirty="0">
                <a:solidFill>
                  <a:srgbClr val="5E5E5E"/>
                </a:solidFill>
              </a:rPr>
              <a:t> 30 </a:t>
            </a:r>
            <a:r>
              <a:rPr lang="en-US" sz="2000" b="1" i="1" dirty="0" err="1">
                <a:solidFill>
                  <a:srgbClr val="5E5E5E"/>
                </a:solidFill>
              </a:rPr>
              <a:t>tháng</a:t>
            </a:r>
            <a:r>
              <a:rPr lang="en-US" sz="2000" b="1" i="1" dirty="0">
                <a:solidFill>
                  <a:srgbClr val="5E5E5E"/>
                </a:solidFill>
              </a:rPr>
              <a:t> 10 </a:t>
            </a:r>
            <a:r>
              <a:rPr lang="en-US" sz="2000" b="1" i="1" dirty="0" err="1">
                <a:solidFill>
                  <a:srgbClr val="5E5E5E"/>
                </a:solidFill>
              </a:rPr>
              <a:t>năm</a:t>
            </a:r>
            <a:r>
              <a:rPr lang="en-US" sz="2000" b="1" i="1" dirty="0">
                <a:solidFill>
                  <a:srgbClr val="5E5E5E"/>
                </a:solidFill>
              </a:rPr>
              <a:t> 2021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957" y="6049635"/>
            <a:ext cx="1828800" cy="671840"/>
          </a:xfrm>
          <a:prstGeom prst="rect">
            <a:avLst/>
          </a:prstGeom>
        </p:spPr>
      </p:pic>
      <p:sp>
        <p:nvSpPr>
          <p:cNvPr id="13" name="Rectangle 11"/>
          <p:cNvSpPr/>
          <p:nvPr/>
        </p:nvSpPr>
        <p:spPr>
          <a:xfrm>
            <a:off x="10161638" y="2"/>
            <a:ext cx="2030361" cy="781663"/>
          </a:xfrm>
          <a:custGeom>
            <a:avLst/>
            <a:gdLst>
              <a:gd name="connsiteX0" fmla="*/ 0 w 4331110"/>
              <a:gd name="connsiteY0" fmla="*/ 0 h 1799303"/>
              <a:gd name="connsiteX1" fmla="*/ 4331110 w 4331110"/>
              <a:gd name="connsiteY1" fmla="*/ 0 h 1799303"/>
              <a:gd name="connsiteX2" fmla="*/ 4331110 w 4331110"/>
              <a:gd name="connsiteY2" fmla="*/ 1799303 h 1799303"/>
              <a:gd name="connsiteX3" fmla="*/ 0 w 4331110"/>
              <a:gd name="connsiteY3" fmla="*/ 1799303 h 1799303"/>
              <a:gd name="connsiteX4" fmla="*/ 0 w 4331110"/>
              <a:gd name="connsiteY4" fmla="*/ 0 h 1799303"/>
              <a:gd name="connsiteX0" fmla="*/ 0 w 4331110"/>
              <a:gd name="connsiteY0" fmla="*/ 0 h 2197510"/>
              <a:gd name="connsiteX1" fmla="*/ 4331110 w 4331110"/>
              <a:gd name="connsiteY1" fmla="*/ 0 h 2197510"/>
              <a:gd name="connsiteX2" fmla="*/ 4331110 w 4331110"/>
              <a:gd name="connsiteY2" fmla="*/ 1799303 h 2197510"/>
              <a:gd name="connsiteX3" fmla="*/ 2507226 w 4331110"/>
              <a:gd name="connsiteY3" fmla="*/ 2197510 h 2197510"/>
              <a:gd name="connsiteX4" fmla="*/ 0 w 4331110"/>
              <a:gd name="connsiteY4" fmla="*/ 1799303 h 2197510"/>
              <a:gd name="connsiteX5" fmla="*/ 0 w 4331110"/>
              <a:gd name="connsiteY5" fmla="*/ 0 h 2197510"/>
              <a:gd name="connsiteX0" fmla="*/ 117987 w 4449097"/>
              <a:gd name="connsiteY0" fmla="*/ 0 h 2197510"/>
              <a:gd name="connsiteX1" fmla="*/ 4449097 w 4449097"/>
              <a:gd name="connsiteY1" fmla="*/ 0 h 2197510"/>
              <a:gd name="connsiteX2" fmla="*/ 4449097 w 4449097"/>
              <a:gd name="connsiteY2" fmla="*/ 1799303 h 2197510"/>
              <a:gd name="connsiteX3" fmla="*/ 2625213 w 4449097"/>
              <a:gd name="connsiteY3" fmla="*/ 2197510 h 2197510"/>
              <a:gd name="connsiteX4" fmla="*/ 117987 w 4449097"/>
              <a:gd name="connsiteY4" fmla="*/ 1799303 h 2197510"/>
              <a:gd name="connsiteX5" fmla="*/ 0 w 4449097"/>
              <a:gd name="connsiteY5" fmla="*/ 516193 h 2197510"/>
              <a:gd name="connsiteX6" fmla="*/ 117987 w 4449097"/>
              <a:gd name="connsiteY6" fmla="*/ 0 h 2197510"/>
              <a:gd name="connsiteX0" fmla="*/ 117987 w 4449097"/>
              <a:gd name="connsiteY0" fmla="*/ 0 h 2197510"/>
              <a:gd name="connsiteX1" fmla="*/ 4449097 w 4449097"/>
              <a:gd name="connsiteY1" fmla="*/ 0 h 2197510"/>
              <a:gd name="connsiteX2" fmla="*/ 4449097 w 4449097"/>
              <a:gd name="connsiteY2" fmla="*/ 1799303 h 2197510"/>
              <a:gd name="connsiteX3" fmla="*/ 2625213 w 4449097"/>
              <a:gd name="connsiteY3" fmla="*/ 2197510 h 2197510"/>
              <a:gd name="connsiteX4" fmla="*/ 1150374 w 4449097"/>
              <a:gd name="connsiteY4" fmla="*/ 1017639 h 2197510"/>
              <a:gd name="connsiteX5" fmla="*/ 0 w 4449097"/>
              <a:gd name="connsiteY5" fmla="*/ 516193 h 2197510"/>
              <a:gd name="connsiteX6" fmla="*/ 117987 w 4449097"/>
              <a:gd name="connsiteY6" fmla="*/ 0 h 2197510"/>
              <a:gd name="connsiteX0" fmla="*/ 117987 w 4449097"/>
              <a:gd name="connsiteY0" fmla="*/ 0 h 1946787"/>
              <a:gd name="connsiteX1" fmla="*/ 4449097 w 4449097"/>
              <a:gd name="connsiteY1" fmla="*/ 0 h 1946787"/>
              <a:gd name="connsiteX2" fmla="*/ 4449097 w 4449097"/>
              <a:gd name="connsiteY2" fmla="*/ 1799303 h 1946787"/>
              <a:gd name="connsiteX3" fmla="*/ 1666568 w 4449097"/>
              <a:gd name="connsiteY3" fmla="*/ 1946787 h 1946787"/>
              <a:gd name="connsiteX4" fmla="*/ 1150374 w 4449097"/>
              <a:gd name="connsiteY4" fmla="*/ 1017639 h 1946787"/>
              <a:gd name="connsiteX5" fmla="*/ 0 w 4449097"/>
              <a:gd name="connsiteY5" fmla="*/ 516193 h 1946787"/>
              <a:gd name="connsiteX6" fmla="*/ 117987 w 4449097"/>
              <a:gd name="connsiteY6" fmla="*/ 0 h 1946787"/>
              <a:gd name="connsiteX0" fmla="*/ 117987 w 4449097"/>
              <a:gd name="connsiteY0" fmla="*/ 0 h 1946787"/>
              <a:gd name="connsiteX1" fmla="*/ 4449097 w 4449097"/>
              <a:gd name="connsiteY1" fmla="*/ 0 h 1946787"/>
              <a:gd name="connsiteX2" fmla="*/ 4449097 w 4449097"/>
              <a:gd name="connsiteY2" fmla="*/ 1799303 h 1946787"/>
              <a:gd name="connsiteX3" fmla="*/ 1666568 w 4449097"/>
              <a:gd name="connsiteY3" fmla="*/ 1946787 h 1946787"/>
              <a:gd name="connsiteX4" fmla="*/ 1150374 w 4449097"/>
              <a:gd name="connsiteY4" fmla="*/ 1017639 h 1946787"/>
              <a:gd name="connsiteX5" fmla="*/ 0 w 4449097"/>
              <a:gd name="connsiteY5" fmla="*/ 516193 h 1946787"/>
              <a:gd name="connsiteX6" fmla="*/ 117987 w 4449097"/>
              <a:gd name="connsiteY6" fmla="*/ 0 h 1946787"/>
              <a:gd name="connsiteX0" fmla="*/ 117987 w 4449097"/>
              <a:gd name="connsiteY0" fmla="*/ 0 h 1982479"/>
              <a:gd name="connsiteX1" fmla="*/ 4449097 w 4449097"/>
              <a:gd name="connsiteY1" fmla="*/ 0 h 1982479"/>
              <a:gd name="connsiteX2" fmla="*/ 4449097 w 4449097"/>
              <a:gd name="connsiteY2" fmla="*/ 1799303 h 1982479"/>
              <a:gd name="connsiteX3" fmla="*/ 1666568 w 4449097"/>
              <a:gd name="connsiteY3" fmla="*/ 1946787 h 1982479"/>
              <a:gd name="connsiteX4" fmla="*/ 1150374 w 4449097"/>
              <a:gd name="connsiteY4" fmla="*/ 1017639 h 1982479"/>
              <a:gd name="connsiteX5" fmla="*/ 0 w 4449097"/>
              <a:gd name="connsiteY5" fmla="*/ 516193 h 1982479"/>
              <a:gd name="connsiteX6" fmla="*/ 117987 w 4449097"/>
              <a:gd name="connsiteY6" fmla="*/ 0 h 1982479"/>
              <a:gd name="connsiteX0" fmla="*/ 117987 w 4449097"/>
              <a:gd name="connsiteY0" fmla="*/ 0 h 1971173"/>
              <a:gd name="connsiteX1" fmla="*/ 4449097 w 4449097"/>
              <a:gd name="connsiteY1" fmla="*/ 0 h 1971173"/>
              <a:gd name="connsiteX2" fmla="*/ 4449097 w 4449097"/>
              <a:gd name="connsiteY2" fmla="*/ 1799303 h 1971173"/>
              <a:gd name="connsiteX3" fmla="*/ 3451124 w 4449097"/>
              <a:gd name="connsiteY3" fmla="*/ 1519084 h 1971173"/>
              <a:gd name="connsiteX4" fmla="*/ 1666568 w 4449097"/>
              <a:gd name="connsiteY4" fmla="*/ 1946787 h 1971173"/>
              <a:gd name="connsiteX5" fmla="*/ 1150374 w 4449097"/>
              <a:gd name="connsiteY5" fmla="*/ 1017639 h 1971173"/>
              <a:gd name="connsiteX6" fmla="*/ 0 w 4449097"/>
              <a:gd name="connsiteY6" fmla="*/ 516193 h 1971173"/>
              <a:gd name="connsiteX7" fmla="*/ 117987 w 4449097"/>
              <a:gd name="connsiteY7" fmla="*/ 0 h 1971173"/>
              <a:gd name="connsiteX0" fmla="*/ 117987 w 4449097"/>
              <a:gd name="connsiteY0" fmla="*/ 0 h 1971173"/>
              <a:gd name="connsiteX1" fmla="*/ 4449097 w 4449097"/>
              <a:gd name="connsiteY1" fmla="*/ 0 h 1971173"/>
              <a:gd name="connsiteX2" fmla="*/ 4449097 w 4449097"/>
              <a:gd name="connsiteY2" fmla="*/ 1799303 h 1971173"/>
              <a:gd name="connsiteX3" fmla="*/ 3451124 w 4449097"/>
              <a:gd name="connsiteY3" fmla="*/ 1519084 h 1971173"/>
              <a:gd name="connsiteX4" fmla="*/ 1666568 w 4449097"/>
              <a:gd name="connsiteY4" fmla="*/ 1946787 h 1971173"/>
              <a:gd name="connsiteX5" fmla="*/ 1150374 w 4449097"/>
              <a:gd name="connsiteY5" fmla="*/ 1017639 h 1971173"/>
              <a:gd name="connsiteX6" fmla="*/ 0 w 4449097"/>
              <a:gd name="connsiteY6" fmla="*/ 516193 h 1971173"/>
              <a:gd name="connsiteX7" fmla="*/ 117987 w 4449097"/>
              <a:gd name="connsiteY7" fmla="*/ 0 h 1971173"/>
              <a:gd name="connsiteX0" fmla="*/ 117987 w 4449097"/>
              <a:gd name="connsiteY0" fmla="*/ 0 h 1971173"/>
              <a:gd name="connsiteX1" fmla="*/ 4449097 w 4449097"/>
              <a:gd name="connsiteY1" fmla="*/ 0 h 1971173"/>
              <a:gd name="connsiteX2" fmla="*/ 4449097 w 4449097"/>
              <a:gd name="connsiteY2" fmla="*/ 1799303 h 1971173"/>
              <a:gd name="connsiteX3" fmla="*/ 3451124 w 4449097"/>
              <a:gd name="connsiteY3" fmla="*/ 1519084 h 1971173"/>
              <a:gd name="connsiteX4" fmla="*/ 1666568 w 4449097"/>
              <a:gd name="connsiteY4" fmla="*/ 1946787 h 1971173"/>
              <a:gd name="connsiteX5" fmla="*/ 1150374 w 4449097"/>
              <a:gd name="connsiteY5" fmla="*/ 1017639 h 1971173"/>
              <a:gd name="connsiteX6" fmla="*/ 0 w 4449097"/>
              <a:gd name="connsiteY6" fmla="*/ 516193 h 1971173"/>
              <a:gd name="connsiteX7" fmla="*/ 117987 w 4449097"/>
              <a:gd name="connsiteY7" fmla="*/ 0 h 1971173"/>
              <a:gd name="connsiteX0" fmla="*/ 117987 w 4449097"/>
              <a:gd name="connsiteY0" fmla="*/ 0 h 1981372"/>
              <a:gd name="connsiteX1" fmla="*/ 4449097 w 4449097"/>
              <a:gd name="connsiteY1" fmla="*/ 0 h 1981372"/>
              <a:gd name="connsiteX2" fmla="*/ 4449097 w 4449097"/>
              <a:gd name="connsiteY2" fmla="*/ 1799303 h 1981372"/>
              <a:gd name="connsiteX3" fmla="*/ 3746092 w 4449097"/>
              <a:gd name="connsiteY3" fmla="*/ 1710813 h 1981372"/>
              <a:gd name="connsiteX4" fmla="*/ 1666568 w 4449097"/>
              <a:gd name="connsiteY4" fmla="*/ 1946787 h 1981372"/>
              <a:gd name="connsiteX5" fmla="*/ 1150374 w 4449097"/>
              <a:gd name="connsiteY5" fmla="*/ 1017639 h 1981372"/>
              <a:gd name="connsiteX6" fmla="*/ 0 w 4449097"/>
              <a:gd name="connsiteY6" fmla="*/ 516193 h 1981372"/>
              <a:gd name="connsiteX7" fmla="*/ 117987 w 4449097"/>
              <a:gd name="connsiteY7" fmla="*/ 0 h 1981372"/>
              <a:gd name="connsiteX0" fmla="*/ 117987 w 4463846"/>
              <a:gd name="connsiteY0" fmla="*/ 0 h 1981372"/>
              <a:gd name="connsiteX1" fmla="*/ 4449097 w 4463846"/>
              <a:gd name="connsiteY1" fmla="*/ 0 h 1981372"/>
              <a:gd name="connsiteX2" fmla="*/ 4463846 w 4463846"/>
              <a:gd name="connsiteY2" fmla="*/ 1415845 h 1981372"/>
              <a:gd name="connsiteX3" fmla="*/ 3746092 w 4463846"/>
              <a:gd name="connsiteY3" fmla="*/ 1710813 h 1981372"/>
              <a:gd name="connsiteX4" fmla="*/ 1666568 w 4463846"/>
              <a:gd name="connsiteY4" fmla="*/ 1946787 h 1981372"/>
              <a:gd name="connsiteX5" fmla="*/ 1150374 w 4463846"/>
              <a:gd name="connsiteY5" fmla="*/ 1017639 h 1981372"/>
              <a:gd name="connsiteX6" fmla="*/ 0 w 4463846"/>
              <a:gd name="connsiteY6" fmla="*/ 516193 h 1981372"/>
              <a:gd name="connsiteX7" fmla="*/ 117987 w 4463846"/>
              <a:gd name="connsiteY7" fmla="*/ 0 h 1981372"/>
              <a:gd name="connsiteX0" fmla="*/ 117987 w 4463846"/>
              <a:gd name="connsiteY0" fmla="*/ 0 h 1966294"/>
              <a:gd name="connsiteX1" fmla="*/ 4449097 w 4463846"/>
              <a:gd name="connsiteY1" fmla="*/ 0 h 1966294"/>
              <a:gd name="connsiteX2" fmla="*/ 4463846 w 4463846"/>
              <a:gd name="connsiteY2" fmla="*/ 1415845 h 1966294"/>
              <a:gd name="connsiteX3" fmla="*/ 3436375 w 4463846"/>
              <a:gd name="connsiteY3" fmla="*/ 1356851 h 1966294"/>
              <a:gd name="connsiteX4" fmla="*/ 1666568 w 4463846"/>
              <a:gd name="connsiteY4" fmla="*/ 1946787 h 1966294"/>
              <a:gd name="connsiteX5" fmla="*/ 1150374 w 4463846"/>
              <a:gd name="connsiteY5" fmla="*/ 1017639 h 1966294"/>
              <a:gd name="connsiteX6" fmla="*/ 0 w 4463846"/>
              <a:gd name="connsiteY6" fmla="*/ 516193 h 1966294"/>
              <a:gd name="connsiteX7" fmla="*/ 117987 w 4463846"/>
              <a:gd name="connsiteY7" fmla="*/ 0 h 1966294"/>
              <a:gd name="connsiteX0" fmla="*/ 117987 w 4463846"/>
              <a:gd name="connsiteY0" fmla="*/ 0 h 1966294"/>
              <a:gd name="connsiteX1" fmla="*/ 4449097 w 4463846"/>
              <a:gd name="connsiteY1" fmla="*/ 0 h 1966294"/>
              <a:gd name="connsiteX2" fmla="*/ 4463846 w 4463846"/>
              <a:gd name="connsiteY2" fmla="*/ 1415845 h 1966294"/>
              <a:gd name="connsiteX3" fmla="*/ 3436375 w 4463846"/>
              <a:gd name="connsiteY3" fmla="*/ 1356851 h 1966294"/>
              <a:gd name="connsiteX4" fmla="*/ 1666568 w 4463846"/>
              <a:gd name="connsiteY4" fmla="*/ 1946787 h 1966294"/>
              <a:gd name="connsiteX5" fmla="*/ 1150374 w 4463846"/>
              <a:gd name="connsiteY5" fmla="*/ 1017639 h 1966294"/>
              <a:gd name="connsiteX6" fmla="*/ 0 w 4463846"/>
              <a:gd name="connsiteY6" fmla="*/ 516193 h 1966294"/>
              <a:gd name="connsiteX7" fmla="*/ 117987 w 4463846"/>
              <a:gd name="connsiteY7" fmla="*/ 0 h 1966294"/>
              <a:gd name="connsiteX0" fmla="*/ 117987 w 4449097"/>
              <a:gd name="connsiteY0" fmla="*/ 0 h 1966294"/>
              <a:gd name="connsiteX1" fmla="*/ 4449097 w 4449097"/>
              <a:gd name="connsiteY1" fmla="*/ 0 h 1966294"/>
              <a:gd name="connsiteX2" fmla="*/ 4434350 w 4449097"/>
              <a:gd name="connsiteY2" fmla="*/ 1371600 h 1966294"/>
              <a:gd name="connsiteX3" fmla="*/ 3436375 w 4449097"/>
              <a:gd name="connsiteY3" fmla="*/ 1356851 h 1966294"/>
              <a:gd name="connsiteX4" fmla="*/ 1666568 w 4449097"/>
              <a:gd name="connsiteY4" fmla="*/ 1946787 h 1966294"/>
              <a:gd name="connsiteX5" fmla="*/ 1150374 w 4449097"/>
              <a:gd name="connsiteY5" fmla="*/ 1017639 h 1966294"/>
              <a:gd name="connsiteX6" fmla="*/ 0 w 4449097"/>
              <a:gd name="connsiteY6" fmla="*/ 516193 h 1966294"/>
              <a:gd name="connsiteX7" fmla="*/ 117987 w 4449097"/>
              <a:gd name="connsiteY7" fmla="*/ 0 h 1966294"/>
              <a:gd name="connsiteX0" fmla="*/ 117987 w 4449097"/>
              <a:gd name="connsiteY0" fmla="*/ 0 h 1966294"/>
              <a:gd name="connsiteX1" fmla="*/ 4449097 w 4449097"/>
              <a:gd name="connsiteY1" fmla="*/ 0 h 1966294"/>
              <a:gd name="connsiteX2" fmla="*/ 4434350 w 4449097"/>
              <a:gd name="connsiteY2" fmla="*/ 1076632 h 1966294"/>
              <a:gd name="connsiteX3" fmla="*/ 3436375 w 4449097"/>
              <a:gd name="connsiteY3" fmla="*/ 1356851 h 1966294"/>
              <a:gd name="connsiteX4" fmla="*/ 1666568 w 4449097"/>
              <a:gd name="connsiteY4" fmla="*/ 1946787 h 1966294"/>
              <a:gd name="connsiteX5" fmla="*/ 1150374 w 4449097"/>
              <a:gd name="connsiteY5" fmla="*/ 1017639 h 1966294"/>
              <a:gd name="connsiteX6" fmla="*/ 0 w 4449097"/>
              <a:gd name="connsiteY6" fmla="*/ 516193 h 1966294"/>
              <a:gd name="connsiteX7" fmla="*/ 117987 w 4449097"/>
              <a:gd name="connsiteY7" fmla="*/ 0 h 1966294"/>
              <a:gd name="connsiteX0" fmla="*/ 117987 w 4449097"/>
              <a:gd name="connsiteY0" fmla="*/ 0 h 1966294"/>
              <a:gd name="connsiteX1" fmla="*/ 4449097 w 4449097"/>
              <a:gd name="connsiteY1" fmla="*/ 0 h 1966294"/>
              <a:gd name="connsiteX2" fmla="*/ 4434350 w 4449097"/>
              <a:gd name="connsiteY2" fmla="*/ 1076632 h 1966294"/>
              <a:gd name="connsiteX3" fmla="*/ 3436375 w 4449097"/>
              <a:gd name="connsiteY3" fmla="*/ 1356851 h 1966294"/>
              <a:gd name="connsiteX4" fmla="*/ 1666568 w 4449097"/>
              <a:gd name="connsiteY4" fmla="*/ 1946787 h 1966294"/>
              <a:gd name="connsiteX5" fmla="*/ 1150374 w 4449097"/>
              <a:gd name="connsiteY5" fmla="*/ 1017639 h 1966294"/>
              <a:gd name="connsiteX6" fmla="*/ 0 w 4449097"/>
              <a:gd name="connsiteY6" fmla="*/ 516193 h 1966294"/>
              <a:gd name="connsiteX7" fmla="*/ 117987 w 4449097"/>
              <a:gd name="connsiteY7" fmla="*/ 0 h 1966294"/>
              <a:gd name="connsiteX0" fmla="*/ 117987 w 4479951"/>
              <a:gd name="connsiteY0" fmla="*/ 0 h 1966294"/>
              <a:gd name="connsiteX1" fmla="*/ 4449097 w 4479951"/>
              <a:gd name="connsiteY1" fmla="*/ 0 h 1966294"/>
              <a:gd name="connsiteX2" fmla="*/ 4434350 w 4479951"/>
              <a:gd name="connsiteY2" fmla="*/ 1076632 h 1966294"/>
              <a:gd name="connsiteX3" fmla="*/ 3436375 w 4479951"/>
              <a:gd name="connsiteY3" fmla="*/ 1356851 h 1966294"/>
              <a:gd name="connsiteX4" fmla="*/ 1666568 w 4479951"/>
              <a:gd name="connsiteY4" fmla="*/ 1946787 h 1966294"/>
              <a:gd name="connsiteX5" fmla="*/ 1150374 w 4479951"/>
              <a:gd name="connsiteY5" fmla="*/ 1017639 h 1966294"/>
              <a:gd name="connsiteX6" fmla="*/ 0 w 4479951"/>
              <a:gd name="connsiteY6" fmla="*/ 516193 h 1966294"/>
              <a:gd name="connsiteX7" fmla="*/ 117987 w 4479951"/>
              <a:gd name="connsiteY7" fmla="*/ 0 h 1966294"/>
              <a:gd name="connsiteX0" fmla="*/ 117987 w 4449097"/>
              <a:gd name="connsiteY0" fmla="*/ 0 h 1966294"/>
              <a:gd name="connsiteX1" fmla="*/ 4449097 w 4449097"/>
              <a:gd name="connsiteY1" fmla="*/ 0 h 1966294"/>
              <a:gd name="connsiteX2" fmla="*/ 4434350 w 4449097"/>
              <a:gd name="connsiteY2" fmla="*/ 1076632 h 1966294"/>
              <a:gd name="connsiteX3" fmla="*/ 3436375 w 4449097"/>
              <a:gd name="connsiteY3" fmla="*/ 1356851 h 1966294"/>
              <a:gd name="connsiteX4" fmla="*/ 1666568 w 4449097"/>
              <a:gd name="connsiteY4" fmla="*/ 1946787 h 1966294"/>
              <a:gd name="connsiteX5" fmla="*/ 1150374 w 4449097"/>
              <a:gd name="connsiteY5" fmla="*/ 1017639 h 1966294"/>
              <a:gd name="connsiteX6" fmla="*/ 0 w 4449097"/>
              <a:gd name="connsiteY6" fmla="*/ 516193 h 1966294"/>
              <a:gd name="connsiteX7" fmla="*/ 117987 w 4449097"/>
              <a:gd name="connsiteY7" fmla="*/ 0 h 1966294"/>
              <a:gd name="connsiteX0" fmla="*/ 117987 w 4449097"/>
              <a:gd name="connsiteY0" fmla="*/ 0 h 1970418"/>
              <a:gd name="connsiteX1" fmla="*/ 4449097 w 4449097"/>
              <a:gd name="connsiteY1" fmla="*/ 0 h 1970418"/>
              <a:gd name="connsiteX2" fmla="*/ 4434350 w 4449097"/>
              <a:gd name="connsiteY2" fmla="*/ 1076632 h 1970418"/>
              <a:gd name="connsiteX3" fmla="*/ 3436375 w 4449097"/>
              <a:gd name="connsiteY3" fmla="*/ 1356851 h 1970418"/>
              <a:gd name="connsiteX4" fmla="*/ 1666568 w 4449097"/>
              <a:gd name="connsiteY4" fmla="*/ 1946787 h 1970418"/>
              <a:gd name="connsiteX5" fmla="*/ 1150374 w 4449097"/>
              <a:gd name="connsiteY5" fmla="*/ 1017639 h 1970418"/>
              <a:gd name="connsiteX6" fmla="*/ 0 w 4449097"/>
              <a:gd name="connsiteY6" fmla="*/ 516193 h 1970418"/>
              <a:gd name="connsiteX7" fmla="*/ 117987 w 4449097"/>
              <a:gd name="connsiteY7" fmla="*/ 0 h 1970418"/>
              <a:gd name="connsiteX0" fmla="*/ 117987 w 4449097"/>
              <a:gd name="connsiteY0" fmla="*/ 0 h 1970418"/>
              <a:gd name="connsiteX1" fmla="*/ 4449097 w 4449097"/>
              <a:gd name="connsiteY1" fmla="*/ 0 h 1970418"/>
              <a:gd name="connsiteX2" fmla="*/ 4434350 w 4449097"/>
              <a:gd name="connsiteY2" fmla="*/ 1076632 h 1970418"/>
              <a:gd name="connsiteX3" fmla="*/ 3436375 w 4449097"/>
              <a:gd name="connsiteY3" fmla="*/ 1356851 h 1970418"/>
              <a:gd name="connsiteX4" fmla="*/ 1666568 w 4449097"/>
              <a:gd name="connsiteY4" fmla="*/ 1946787 h 1970418"/>
              <a:gd name="connsiteX5" fmla="*/ 1150374 w 4449097"/>
              <a:gd name="connsiteY5" fmla="*/ 1017639 h 1970418"/>
              <a:gd name="connsiteX6" fmla="*/ 0 w 4449097"/>
              <a:gd name="connsiteY6" fmla="*/ 516193 h 1970418"/>
              <a:gd name="connsiteX7" fmla="*/ 117987 w 4449097"/>
              <a:gd name="connsiteY7" fmla="*/ 0 h 1970418"/>
              <a:gd name="connsiteX0" fmla="*/ 117987 w 4449097"/>
              <a:gd name="connsiteY0" fmla="*/ 0 h 1970418"/>
              <a:gd name="connsiteX1" fmla="*/ 4449097 w 4449097"/>
              <a:gd name="connsiteY1" fmla="*/ 0 h 1970418"/>
              <a:gd name="connsiteX2" fmla="*/ 4434350 w 4449097"/>
              <a:gd name="connsiteY2" fmla="*/ 1076632 h 1970418"/>
              <a:gd name="connsiteX3" fmla="*/ 3436375 w 4449097"/>
              <a:gd name="connsiteY3" fmla="*/ 1356851 h 1970418"/>
              <a:gd name="connsiteX4" fmla="*/ 1666568 w 4449097"/>
              <a:gd name="connsiteY4" fmla="*/ 1946787 h 1970418"/>
              <a:gd name="connsiteX5" fmla="*/ 1150374 w 4449097"/>
              <a:gd name="connsiteY5" fmla="*/ 1017639 h 1970418"/>
              <a:gd name="connsiteX6" fmla="*/ 0 w 4449097"/>
              <a:gd name="connsiteY6" fmla="*/ 516193 h 1970418"/>
              <a:gd name="connsiteX7" fmla="*/ 117987 w 4449097"/>
              <a:gd name="connsiteY7" fmla="*/ 0 h 1970418"/>
              <a:gd name="connsiteX0" fmla="*/ 117987 w 4449097"/>
              <a:gd name="connsiteY0" fmla="*/ 0 h 1970418"/>
              <a:gd name="connsiteX1" fmla="*/ 4449097 w 4449097"/>
              <a:gd name="connsiteY1" fmla="*/ 0 h 1970418"/>
              <a:gd name="connsiteX2" fmla="*/ 4434350 w 4449097"/>
              <a:gd name="connsiteY2" fmla="*/ 1076632 h 1970418"/>
              <a:gd name="connsiteX3" fmla="*/ 3436375 w 4449097"/>
              <a:gd name="connsiteY3" fmla="*/ 1356851 h 1970418"/>
              <a:gd name="connsiteX4" fmla="*/ 1666568 w 4449097"/>
              <a:gd name="connsiteY4" fmla="*/ 1946787 h 1970418"/>
              <a:gd name="connsiteX5" fmla="*/ 1150374 w 4449097"/>
              <a:gd name="connsiteY5" fmla="*/ 1017639 h 1970418"/>
              <a:gd name="connsiteX6" fmla="*/ 0 w 4449097"/>
              <a:gd name="connsiteY6" fmla="*/ 516193 h 1970418"/>
              <a:gd name="connsiteX7" fmla="*/ 117987 w 4449097"/>
              <a:gd name="connsiteY7" fmla="*/ 0 h 1970418"/>
              <a:gd name="connsiteX0" fmla="*/ 117987 w 4449098"/>
              <a:gd name="connsiteY0" fmla="*/ 0 h 1970418"/>
              <a:gd name="connsiteX1" fmla="*/ 4449097 w 4449098"/>
              <a:gd name="connsiteY1" fmla="*/ 0 h 1970418"/>
              <a:gd name="connsiteX2" fmla="*/ 4449098 w 4449098"/>
              <a:gd name="connsiteY2" fmla="*/ 1091380 h 1970418"/>
              <a:gd name="connsiteX3" fmla="*/ 3436375 w 4449098"/>
              <a:gd name="connsiteY3" fmla="*/ 1356851 h 1970418"/>
              <a:gd name="connsiteX4" fmla="*/ 1666568 w 4449098"/>
              <a:gd name="connsiteY4" fmla="*/ 1946787 h 1970418"/>
              <a:gd name="connsiteX5" fmla="*/ 1150374 w 4449098"/>
              <a:gd name="connsiteY5" fmla="*/ 1017639 h 1970418"/>
              <a:gd name="connsiteX6" fmla="*/ 0 w 4449098"/>
              <a:gd name="connsiteY6" fmla="*/ 516193 h 1970418"/>
              <a:gd name="connsiteX7" fmla="*/ 117987 w 4449098"/>
              <a:gd name="connsiteY7" fmla="*/ 0 h 1970418"/>
              <a:gd name="connsiteX0" fmla="*/ 117987 w 4449098"/>
              <a:gd name="connsiteY0" fmla="*/ 0 h 1946991"/>
              <a:gd name="connsiteX1" fmla="*/ 4449097 w 4449098"/>
              <a:gd name="connsiteY1" fmla="*/ 0 h 1946991"/>
              <a:gd name="connsiteX2" fmla="*/ 4449098 w 4449098"/>
              <a:gd name="connsiteY2" fmla="*/ 1091380 h 1946991"/>
              <a:gd name="connsiteX3" fmla="*/ 1666568 w 4449098"/>
              <a:gd name="connsiteY3" fmla="*/ 1946787 h 1946991"/>
              <a:gd name="connsiteX4" fmla="*/ 1150374 w 4449098"/>
              <a:gd name="connsiteY4" fmla="*/ 1017639 h 1946991"/>
              <a:gd name="connsiteX5" fmla="*/ 0 w 4449098"/>
              <a:gd name="connsiteY5" fmla="*/ 516193 h 1946991"/>
              <a:gd name="connsiteX6" fmla="*/ 117987 w 4449098"/>
              <a:gd name="connsiteY6" fmla="*/ 0 h 1946991"/>
              <a:gd name="connsiteX0" fmla="*/ 117987 w 4449098"/>
              <a:gd name="connsiteY0" fmla="*/ 0 h 1843800"/>
              <a:gd name="connsiteX1" fmla="*/ 4449097 w 4449098"/>
              <a:gd name="connsiteY1" fmla="*/ 0 h 1843800"/>
              <a:gd name="connsiteX2" fmla="*/ 4449098 w 4449098"/>
              <a:gd name="connsiteY2" fmla="*/ 1091380 h 1843800"/>
              <a:gd name="connsiteX3" fmla="*/ 3008671 w 4449098"/>
              <a:gd name="connsiteY3" fmla="*/ 1843549 h 1843800"/>
              <a:gd name="connsiteX4" fmla="*/ 1150374 w 4449098"/>
              <a:gd name="connsiteY4" fmla="*/ 1017639 h 1843800"/>
              <a:gd name="connsiteX5" fmla="*/ 0 w 4449098"/>
              <a:gd name="connsiteY5" fmla="*/ 516193 h 1843800"/>
              <a:gd name="connsiteX6" fmla="*/ 117987 w 4449098"/>
              <a:gd name="connsiteY6" fmla="*/ 0 h 1843800"/>
              <a:gd name="connsiteX0" fmla="*/ 117987 w 4449098"/>
              <a:gd name="connsiteY0" fmla="*/ 0 h 1912807"/>
              <a:gd name="connsiteX1" fmla="*/ 4449097 w 4449098"/>
              <a:gd name="connsiteY1" fmla="*/ 0 h 1912807"/>
              <a:gd name="connsiteX2" fmla="*/ 4449098 w 4449098"/>
              <a:gd name="connsiteY2" fmla="*/ 1091380 h 1912807"/>
              <a:gd name="connsiteX3" fmla="*/ 3008671 w 4449098"/>
              <a:gd name="connsiteY3" fmla="*/ 1843549 h 1912807"/>
              <a:gd name="connsiteX4" fmla="*/ 1150374 w 4449098"/>
              <a:gd name="connsiteY4" fmla="*/ 1017639 h 1912807"/>
              <a:gd name="connsiteX5" fmla="*/ 0 w 4449098"/>
              <a:gd name="connsiteY5" fmla="*/ 516193 h 1912807"/>
              <a:gd name="connsiteX6" fmla="*/ 117987 w 4449098"/>
              <a:gd name="connsiteY6" fmla="*/ 0 h 1912807"/>
              <a:gd name="connsiteX0" fmla="*/ 117987 w 4449098"/>
              <a:gd name="connsiteY0" fmla="*/ 0 h 1843549"/>
              <a:gd name="connsiteX1" fmla="*/ 4449097 w 4449098"/>
              <a:gd name="connsiteY1" fmla="*/ 0 h 1843549"/>
              <a:gd name="connsiteX2" fmla="*/ 4449098 w 4449098"/>
              <a:gd name="connsiteY2" fmla="*/ 1091380 h 1843549"/>
              <a:gd name="connsiteX3" fmla="*/ 3008671 w 4449098"/>
              <a:gd name="connsiteY3" fmla="*/ 1843549 h 1843549"/>
              <a:gd name="connsiteX4" fmla="*/ 1150374 w 4449098"/>
              <a:gd name="connsiteY4" fmla="*/ 1017639 h 1843549"/>
              <a:gd name="connsiteX5" fmla="*/ 0 w 4449098"/>
              <a:gd name="connsiteY5" fmla="*/ 516193 h 1843549"/>
              <a:gd name="connsiteX6" fmla="*/ 117987 w 4449098"/>
              <a:gd name="connsiteY6" fmla="*/ 0 h 1843549"/>
              <a:gd name="connsiteX0" fmla="*/ 117987 w 4449098"/>
              <a:gd name="connsiteY0" fmla="*/ 0 h 1843549"/>
              <a:gd name="connsiteX1" fmla="*/ 4449097 w 4449098"/>
              <a:gd name="connsiteY1" fmla="*/ 0 h 1843549"/>
              <a:gd name="connsiteX2" fmla="*/ 4449098 w 4449098"/>
              <a:gd name="connsiteY2" fmla="*/ 1091380 h 1843549"/>
              <a:gd name="connsiteX3" fmla="*/ 3008671 w 4449098"/>
              <a:gd name="connsiteY3" fmla="*/ 1843549 h 1843549"/>
              <a:gd name="connsiteX4" fmla="*/ 1150374 w 4449098"/>
              <a:gd name="connsiteY4" fmla="*/ 1017639 h 1843549"/>
              <a:gd name="connsiteX5" fmla="*/ 0 w 4449098"/>
              <a:gd name="connsiteY5" fmla="*/ 516193 h 1843549"/>
              <a:gd name="connsiteX6" fmla="*/ 117987 w 4449098"/>
              <a:gd name="connsiteY6" fmla="*/ 0 h 1843549"/>
              <a:gd name="connsiteX0" fmla="*/ 117987 w 4449098"/>
              <a:gd name="connsiteY0" fmla="*/ 0 h 1843549"/>
              <a:gd name="connsiteX1" fmla="*/ 4449097 w 4449098"/>
              <a:gd name="connsiteY1" fmla="*/ 0 h 1843549"/>
              <a:gd name="connsiteX2" fmla="*/ 4449098 w 4449098"/>
              <a:gd name="connsiteY2" fmla="*/ 1091380 h 1843549"/>
              <a:gd name="connsiteX3" fmla="*/ 3008671 w 4449098"/>
              <a:gd name="connsiteY3" fmla="*/ 1843549 h 1843549"/>
              <a:gd name="connsiteX4" fmla="*/ 1150374 w 4449098"/>
              <a:gd name="connsiteY4" fmla="*/ 1017639 h 1843549"/>
              <a:gd name="connsiteX5" fmla="*/ 0 w 4449098"/>
              <a:gd name="connsiteY5" fmla="*/ 516193 h 1843549"/>
              <a:gd name="connsiteX6" fmla="*/ 117987 w 4449098"/>
              <a:gd name="connsiteY6" fmla="*/ 0 h 1843549"/>
              <a:gd name="connsiteX0" fmla="*/ 117987 w 4449098"/>
              <a:gd name="connsiteY0" fmla="*/ 0 h 1843752"/>
              <a:gd name="connsiteX1" fmla="*/ 4449097 w 4449098"/>
              <a:gd name="connsiteY1" fmla="*/ 0 h 1843752"/>
              <a:gd name="connsiteX2" fmla="*/ 4449098 w 4449098"/>
              <a:gd name="connsiteY2" fmla="*/ 1091380 h 1843752"/>
              <a:gd name="connsiteX3" fmla="*/ 3008671 w 4449098"/>
              <a:gd name="connsiteY3" fmla="*/ 1843549 h 1843752"/>
              <a:gd name="connsiteX4" fmla="*/ 1784554 w 4449098"/>
              <a:gd name="connsiteY4" fmla="*/ 1150374 h 1843752"/>
              <a:gd name="connsiteX5" fmla="*/ 0 w 4449098"/>
              <a:gd name="connsiteY5" fmla="*/ 516193 h 1843752"/>
              <a:gd name="connsiteX6" fmla="*/ 117987 w 4449098"/>
              <a:gd name="connsiteY6" fmla="*/ 0 h 1843752"/>
              <a:gd name="connsiteX0" fmla="*/ 29497 w 4360608"/>
              <a:gd name="connsiteY0" fmla="*/ 0 h 1843696"/>
              <a:gd name="connsiteX1" fmla="*/ 4360607 w 4360608"/>
              <a:gd name="connsiteY1" fmla="*/ 0 h 1843696"/>
              <a:gd name="connsiteX2" fmla="*/ 4360608 w 4360608"/>
              <a:gd name="connsiteY2" fmla="*/ 1091380 h 1843696"/>
              <a:gd name="connsiteX3" fmla="*/ 2920181 w 4360608"/>
              <a:gd name="connsiteY3" fmla="*/ 1843549 h 1843696"/>
              <a:gd name="connsiteX4" fmla="*/ 1696064 w 4360608"/>
              <a:gd name="connsiteY4" fmla="*/ 1150374 h 1843696"/>
              <a:gd name="connsiteX5" fmla="*/ 0 w 4360608"/>
              <a:gd name="connsiteY5" fmla="*/ 530942 h 1843696"/>
              <a:gd name="connsiteX6" fmla="*/ 29497 w 4360608"/>
              <a:gd name="connsiteY6" fmla="*/ 0 h 1843696"/>
              <a:gd name="connsiteX0" fmla="*/ 29812 w 4360923"/>
              <a:gd name="connsiteY0" fmla="*/ 0 h 1843696"/>
              <a:gd name="connsiteX1" fmla="*/ 4360922 w 4360923"/>
              <a:gd name="connsiteY1" fmla="*/ 0 h 1843696"/>
              <a:gd name="connsiteX2" fmla="*/ 4360923 w 4360923"/>
              <a:gd name="connsiteY2" fmla="*/ 1091380 h 1843696"/>
              <a:gd name="connsiteX3" fmla="*/ 2920496 w 4360923"/>
              <a:gd name="connsiteY3" fmla="*/ 1843549 h 1843696"/>
              <a:gd name="connsiteX4" fmla="*/ 1696379 w 4360923"/>
              <a:gd name="connsiteY4" fmla="*/ 1150374 h 1843696"/>
              <a:gd name="connsiteX5" fmla="*/ 315 w 4360923"/>
              <a:gd name="connsiteY5" fmla="*/ 530942 h 1843696"/>
              <a:gd name="connsiteX6" fmla="*/ 29812 w 4360923"/>
              <a:gd name="connsiteY6" fmla="*/ 0 h 1843696"/>
              <a:gd name="connsiteX0" fmla="*/ 29812 w 4360923"/>
              <a:gd name="connsiteY0" fmla="*/ 0 h 1843696"/>
              <a:gd name="connsiteX1" fmla="*/ 4360922 w 4360923"/>
              <a:gd name="connsiteY1" fmla="*/ 0 h 1843696"/>
              <a:gd name="connsiteX2" fmla="*/ 4360923 w 4360923"/>
              <a:gd name="connsiteY2" fmla="*/ 1091380 h 1843696"/>
              <a:gd name="connsiteX3" fmla="*/ 2920496 w 4360923"/>
              <a:gd name="connsiteY3" fmla="*/ 1843549 h 1843696"/>
              <a:gd name="connsiteX4" fmla="*/ 1696379 w 4360923"/>
              <a:gd name="connsiteY4" fmla="*/ 1150374 h 1843696"/>
              <a:gd name="connsiteX5" fmla="*/ 315 w 4360923"/>
              <a:gd name="connsiteY5" fmla="*/ 530942 h 1843696"/>
              <a:gd name="connsiteX6" fmla="*/ 29812 w 4360923"/>
              <a:gd name="connsiteY6" fmla="*/ 0 h 1843696"/>
              <a:gd name="connsiteX0" fmla="*/ 33370 w 4364481"/>
              <a:gd name="connsiteY0" fmla="*/ 0 h 1843696"/>
              <a:gd name="connsiteX1" fmla="*/ 4364480 w 4364481"/>
              <a:gd name="connsiteY1" fmla="*/ 0 h 1843696"/>
              <a:gd name="connsiteX2" fmla="*/ 4364481 w 4364481"/>
              <a:gd name="connsiteY2" fmla="*/ 1091380 h 1843696"/>
              <a:gd name="connsiteX3" fmla="*/ 2924054 w 4364481"/>
              <a:gd name="connsiteY3" fmla="*/ 1843549 h 1843696"/>
              <a:gd name="connsiteX4" fmla="*/ 1699937 w 4364481"/>
              <a:gd name="connsiteY4" fmla="*/ 1150374 h 1843696"/>
              <a:gd name="connsiteX5" fmla="*/ 3873 w 4364481"/>
              <a:gd name="connsiteY5" fmla="*/ 530942 h 1843696"/>
              <a:gd name="connsiteX6" fmla="*/ 33370 w 4364481"/>
              <a:gd name="connsiteY6" fmla="*/ 0 h 1843696"/>
              <a:gd name="connsiteX0" fmla="*/ 33370 w 4364481"/>
              <a:gd name="connsiteY0" fmla="*/ 0 h 1843690"/>
              <a:gd name="connsiteX1" fmla="*/ 4364480 w 4364481"/>
              <a:gd name="connsiteY1" fmla="*/ 0 h 1843690"/>
              <a:gd name="connsiteX2" fmla="*/ 4364481 w 4364481"/>
              <a:gd name="connsiteY2" fmla="*/ 1091380 h 1843690"/>
              <a:gd name="connsiteX3" fmla="*/ 2924054 w 4364481"/>
              <a:gd name="connsiteY3" fmla="*/ 1843549 h 1843690"/>
              <a:gd name="connsiteX4" fmla="*/ 1699937 w 4364481"/>
              <a:gd name="connsiteY4" fmla="*/ 1150374 h 1843690"/>
              <a:gd name="connsiteX5" fmla="*/ 3873 w 4364481"/>
              <a:gd name="connsiteY5" fmla="*/ 648929 h 1843690"/>
              <a:gd name="connsiteX6" fmla="*/ 33370 w 4364481"/>
              <a:gd name="connsiteY6" fmla="*/ 0 h 1843690"/>
              <a:gd name="connsiteX0" fmla="*/ 151003 w 4482114"/>
              <a:gd name="connsiteY0" fmla="*/ 0 h 1845129"/>
              <a:gd name="connsiteX1" fmla="*/ 4482113 w 4482114"/>
              <a:gd name="connsiteY1" fmla="*/ 0 h 1845129"/>
              <a:gd name="connsiteX2" fmla="*/ 4482114 w 4482114"/>
              <a:gd name="connsiteY2" fmla="*/ 1091380 h 1845129"/>
              <a:gd name="connsiteX3" fmla="*/ 3041687 w 4482114"/>
              <a:gd name="connsiteY3" fmla="*/ 1843549 h 1845129"/>
              <a:gd name="connsiteX4" fmla="*/ 1861815 w 4482114"/>
              <a:gd name="connsiteY4" fmla="*/ 899652 h 1845129"/>
              <a:gd name="connsiteX5" fmla="*/ 121506 w 4482114"/>
              <a:gd name="connsiteY5" fmla="*/ 648929 h 1845129"/>
              <a:gd name="connsiteX6" fmla="*/ 151003 w 4482114"/>
              <a:gd name="connsiteY6" fmla="*/ 0 h 1845129"/>
              <a:gd name="connsiteX0" fmla="*/ 151003 w 4482114"/>
              <a:gd name="connsiteY0" fmla="*/ 0 h 1845129"/>
              <a:gd name="connsiteX1" fmla="*/ 4482113 w 4482114"/>
              <a:gd name="connsiteY1" fmla="*/ 0 h 1845129"/>
              <a:gd name="connsiteX2" fmla="*/ 4482114 w 4482114"/>
              <a:gd name="connsiteY2" fmla="*/ 1091380 h 1845129"/>
              <a:gd name="connsiteX3" fmla="*/ 3041687 w 4482114"/>
              <a:gd name="connsiteY3" fmla="*/ 1843549 h 1845129"/>
              <a:gd name="connsiteX4" fmla="*/ 1861815 w 4482114"/>
              <a:gd name="connsiteY4" fmla="*/ 899652 h 1845129"/>
              <a:gd name="connsiteX5" fmla="*/ 121506 w 4482114"/>
              <a:gd name="connsiteY5" fmla="*/ 648929 h 1845129"/>
              <a:gd name="connsiteX6" fmla="*/ 151003 w 4482114"/>
              <a:gd name="connsiteY6" fmla="*/ 0 h 1845129"/>
              <a:gd name="connsiteX0" fmla="*/ 151003 w 4482114"/>
              <a:gd name="connsiteY0" fmla="*/ 0 h 1845129"/>
              <a:gd name="connsiteX1" fmla="*/ 4482113 w 4482114"/>
              <a:gd name="connsiteY1" fmla="*/ 0 h 1845129"/>
              <a:gd name="connsiteX2" fmla="*/ 4482114 w 4482114"/>
              <a:gd name="connsiteY2" fmla="*/ 1091380 h 1845129"/>
              <a:gd name="connsiteX3" fmla="*/ 3041687 w 4482114"/>
              <a:gd name="connsiteY3" fmla="*/ 1843549 h 1845129"/>
              <a:gd name="connsiteX4" fmla="*/ 1861815 w 4482114"/>
              <a:gd name="connsiteY4" fmla="*/ 899652 h 1845129"/>
              <a:gd name="connsiteX5" fmla="*/ 121506 w 4482114"/>
              <a:gd name="connsiteY5" fmla="*/ 648929 h 1845129"/>
              <a:gd name="connsiteX6" fmla="*/ 151003 w 4482114"/>
              <a:gd name="connsiteY6" fmla="*/ 0 h 1845129"/>
              <a:gd name="connsiteX0" fmla="*/ 151003 w 4482114"/>
              <a:gd name="connsiteY0" fmla="*/ 0 h 1845129"/>
              <a:gd name="connsiteX1" fmla="*/ 4482113 w 4482114"/>
              <a:gd name="connsiteY1" fmla="*/ 0 h 1845129"/>
              <a:gd name="connsiteX2" fmla="*/ 4482114 w 4482114"/>
              <a:gd name="connsiteY2" fmla="*/ 1091380 h 1845129"/>
              <a:gd name="connsiteX3" fmla="*/ 2451751 w 4482114"/>
              <a:gd name="connsiteY3" fmla="*/ 1843549 h 1845129"/>
              <a:gd name="connsiteX4" fmla="*/ 1861815 w 4482114"/>
              <a:gd name="connsiteY4" fmla="*/ 899652 h 1845129"/>
              <a:gd name="connsiteX5" fmla="*/ 121506 w 4482114"/>
              <a:gd name="connsiteY5" fmla="*/ 648929 h 1845129"/>
              <a:gd name="connsiteX6" fmla="*/ 151003 w 4482114"/>
              <a:gd name="connsiteY6" fmla="*/ 0 h 1845129"/>
              <a:gd name="connsiteX0" fmla="*/ 151003 w 4482114"/>
              <a:gd name="connsiteY0" fmla="*/ 0 h 1876369"/>
              <a:gd name="connsiteX1" fmla="*/ 4482113 w 4482114"/>
              <a:gd name="connsiteY1" fmla="*/ 0 h 1876369"/>
              <a:gd name="connsiteX2" fmla="*/ 4482114 w 4482114"/>
              <a:gd name="connsiteY2" fmla="*/ 1091380 h 1876369"/>
              <a:gd name="connsiteX3" fmla="*/ 3454643 w 4482114"/>
              <a:gd name="connsiteY3" fmla="*/ 1607573 h 1876369"/>
              <a:gd name="connsiteX4" fmla="*/ 2451751 w 4482114"/>
              <a:gd name="connsiteY4" fmla="*/ 1843549 h 1876369"/>
              <a:gd name="connsiteX5" fmla="*/ 1861815 w 4482114"/>
              <a:gd name="connsiteY5" fmla="*/ 899652 h 1876369"/>
              <a:gd name="connsiteX6" fmla="*/ 121506 w 4482114"/>
              <a:gd name="connsiteY6" fmla="*/ 648929 h 1876369"/>
              <a:gd name="connsiteX7" fmla="*/ 151003 w 4482114"/>
              <a:gd name="connsiteY7" fmla="*/ 0 h 1876369"/>
              <a:gd name="connsiteX0" fmla="*/ 151003 w 4482114"/>
              <a:gd name="connsiteY0" fmla="*/ 0 h 1917107"/>
              <a:gd name="connsiteX1" fmla="*/ 4482113 w 4482114"/>
              <a:gd name="connsiteY1" fmla="*/ 0 h 1917107"/>
              <a:gd name="connsiteX2" fmla="*/ 4482114 w 4482114"/>
              <a:gd name="connsiteY2" fmla="*/ 1091380 h 1917107"/>
              <a:gd name="connsiteX3" fmla="*/ 3602127 w 4482114"/>
              <a:gd name="connsiteY3" fmla="*/ 1769805 h 1917107"/>
              <a:gd name="connsiteX4" fmla="*/ 2451751 w 4482114"/>
              <a:gd name="connsiteY4" fmla="*/ 1843549 h 1917107"/>
              <a:gd name="connsiteX5" fmla="*/ 1861815 w 4482114"/>
              <a:gd name="connsiteY5" fmla="*/ 899652 h 1917107"/>
              <a:gd name="connsiteX6" fmla="*/ 121506 w 4482114"/>
              <a:gd name="connsiteY6" fmla="*/ 648929 h 1917107"/>
              <a:gd name="connsiteX7" fmla="*/ 151003 w 4482114"/>
              <a:gd name="connsiteY7" fmla="*/ 0 h 1917107"/>
              <a:gd name="connsiteX0" fmla="*/ 151003 w 4482114"/>
              <a:gd name="connsiteY0" fmla="*/ 0 h 1917107"/>
              <a:gd name="connsiteX1" fmla="*/ 4482113 w 4482114"/>
              <a:gd name="connsiteY1" fmla="*/ 0 h 1917107"/>
              <a:gd name="connsiteX2" fmla="*/ 4482114 w 4482114"/>
              <a:gd name="connsiteY2" fmla="*/ 1091380 h 1917107"/>
              <a:gd name="connsiteX3" fmla="*/ 3602127 w 4482114"/>
              <a:gd name="connsiteY3" fmla="*/ 1769805 h 1917107"/>
              <a:gd name="connsiteX4" fmla="*/ 2451751 w 4482114"/>
              <a:gd name="connsiteY4" fmla="*/ 1843549 h 1917107"/>
              <a:gd name="connsiteX5" fmla="*/ 1861815 w 4482114"/>
              <a:gd name="connsiteY5" fmla="*/ 899652 h 1917107"/>
              <a:gd name="connsiteX6" fmla="*/ 121506 w 4482114"/>
              <a:gd name="connsiteY6" fmla="*/ 648929 h 1917107"/>
              <a:gd name="connsiteX7" fmla="*/ 151003 w 4482114"/>
              <a:gd name="connsiteY7" fmla="*/ 0 h 1917107"/>
              <a:gd name="connsiteX0" fmla="*/ 151003 w 4482114"/>
              <a:gd name="connsiteY0" fmla="*/ 0 h 1917107"/>
              <a:gd name="connsiteX1" fmla="*/ 4482113 w 4482114"/>
              <a:gd name="connsiteY1" fmla="*/ 0 h 1917107"/>
              <a:gd name="connsiteX2" fmla="*/ 4482114 w 4482114"/>
              <a:gd name="connsiteY2" fmla="*/ 1091380 h 1917107"/>
              <a:gd name="connsiteX3" fmla="*/ 3602127 w 4482114"/>
              <a:gd name="connsiteY3" fmla="*/ 1769805 h 1917107"/>
              <a:gd name="connsiteX4" fmla="*/ 2451751 w 4482114"/>
              <a:gd name="connsiteY4" fmla="*/ 1843549 h 1917107"/>
              <a:gd name="connsiteX5" fmla="*/ 1861815 w 4482114"/>
              <a:gd name="connsiteY5" fmla="*/ 899652 h 1917107"/>
              <a:gd name="connsiteX6" fmla="*/ 121506 w 4482114"/>
              <a:gd name="connsiteY6" fmla="*/ 648929 h 1917107"/>
              <a:gd name="connsiteX7" fmla="*/ 151003 w 4482114"/>
              <a:gd name="connsiteY7" fmla="*/ 0 h 1917107"/>
              <a:gd name="connsiteX0" fmla="*/ 151003 w 4846113"/>
              <a:gd name="connsiteY0" fmla="*/ 0 h 1917107"/>
              <a:gd name="connsiteX1" fmla="*/ 4482113 w 4846113"/>
              <a:gd name="connsiteY1" fmla="*/ 0 h 1917107"/>
              <a:gd name="connsiteX2" fmla="*/ 4482114 w 4846113"/>
              <a:gd name="connsiteY2" fmla="*/ 1091380 h 1917107"/>
              <a:gd name="connsiteX3" fmla="*/ 3602127 w 4846113"/>
              <a:gd name="connsiteY3" fmla="*/ 1769805 h 1917107"/>
              <a:gd name="connsiteX4" fmla="*/ 2451751 w 4846113"/>
              <a:gd name="connsiteY4" fmla="*/ 1843549 h 1917107"/>
              <a:gd name="connsiteX5" fmla="*/ 1861815 w 4846113"/>
              <a:gd name="connsiteY5" fmla="*/ 899652 h 1917107"/>
              <a:gd name="connsiteX6" fmla="*/ 121506 w 4846113"/>
              <a:gd name="connsiteY6" fmla="*/ 648929 h 1917107"/>
              <a:gd name="connsiteX7" fmla="*/ 151003 w 4846113"/>
              <a:gd name="connsiteY7" fmla="*/ 0 h 1917107"/>
              <a:gd name="connsiteX0" fmla="*/ 151003 w 4801761"/>
              <a:gd name="connsiteY0" fmla="*/ 0 h 1917107"/>
              <a:gd name="connsiteX1" fmla="*/ 4482113 w 4801761"/>
              <a:gd name="connsiteY1" fmla="*/ 0 h 1917107"/>
              <a:gd name="connsiteX2" fmla="*/ 4482114 w 4801761"/>
              <a:gd name="connsiteY2" fmla="*/ 1091380 h 1917107"/>
              <a:gd name="connsiteX3" fmla="*/ 3602127 w 4801761"/>
              <a:gd name="connsiteY3" fmla="*/ 1769805 h 1917107"/>
              <a:gd name="connsiteX4" fmla="*/ 2451751 w 4801761"/>
              <a:gd name="connsiteY4" fmla="*/ 1843549 h 1917107"/>
              <a:gd name="connsiteX5" fmla="*/ 1861815 w 4801761"/>
              <a:gd name="connsiteY5" fmla="*/ 899652 h 1917107"/>
              <a:gd name="connsiteX6" fmla="*/ 121506 w 4801761"/>
              <a:gd name="connsiteY6" fmla="*/ 648929 h 1917107"/>
              <a:gd name="connsiteX7" fmla="*/ 151003 w 4801761"/>
              <a:gd name="connsiteY7" fmla="*/ 0 h 1917107"/>
              <a:gd name="connsiteX0" fmla="*/ 151003 w 5157612"/>
              <a:gd name="connsiteY0" fmla="*/ 0 h 1917107"/>
              <a:gd name="connsiteX1" fmla="*/ 4482113 w 5157612"/>
              <a:gd name="connsiteY1" fmla="*/ 0 h 1917107"/>
              <a:gd name="connsiteX2" fmla="*/ 4482114 w 5157612"/>
              <a:gd name="connsiteY2" fmla="*/ 1091380 h 1917107"/>
              <a:gd name="connsiteX3" fmla="*/ 3602127 w 5157612"/>
              <a:gd name="connsiteY3" fmla="*/ 1769805 h 1917107"/>
              <a:gd name="connsiteX4" fmla="*/ 2451751 w 5157612"/>
              <a:gd name="connsiteY4" fmla="*/ 1843549 h 1917107"/>
              <a:gd name="connsiteX5" fmla="*/ 1861815 w 5157612"/>
              <a:gd name="connsiteY5" fmla="*/ 899652 h 1917107"/>
              <a:gd name="connsiteX6" fmla="*/ 121506 w 5157612"/>
              <a:gd name="connsiteY6" fmla="*/ 648929 h 1917107"/>
              <a:gd name="connsiteX7" fmla="*/ 151003 w 5157612"/>
              <a:gd name="connsiteY7" fmla="*/ 0 h 1917107"/>
              <a:gd name="connsiteX0" fmla="*/ 151003 w 4547297"/>
              <a:gd name="connsiteY0" fmla="*/ 0 h 1917107"/>
              <a:gd name="connsiteX1" fmla="*/ 4482113 w 4547297"/>
              <a:gd name="connsiteY1" fmla="*/ 0 h 1917107"/>
              <a:gd name="connsiteX2" fmla="*/ 4482114 w 4547297"/>
              <a:gd name="connsiteY2" fmla="*/ 1091380 h 1917107"/>
              <a:gd name="connsiteX3" fmla="*/ 3602127 w 4547297"/>
              <a:gd name="connsiteY3" fmla="*/ 1769805 h 1917107"/>
              <a:gd name="connsiteX4" fmla="*/ 2451751 w 4547297"/>
              <a:gd name="connsiteY4" fmla="*/ 1843549 h 1917107"/>
              <a:gd name="connsiteX5" fmla="*/ 1861815 w 4547297"/>
              <a:gd name="connsiteY5" fmla="*/ 899652 h 1917107"/>
              <a:gd name="connsiteX6" fmla="*/ 121506 w 4547297"/>
              <a:gd name="connsiteY6" fmla="*/ 648929 h 1917107"/>
              <a:gd name="connsiteX7" fmla="*/ 151003 w 4547297"/>
              <a:gd name="connsiteY7" fmla="*/ 0 h 1917107"/>
              <a:gd name="connsiteX0" fmla="*/ 151003 w 4482170"/>
              <a:gd name="connsiteY0" fmla="*/ 0 h 1917107"/>
              <a:gd name="connsiteX1" fmla="*/ 4482113 w 4482170"/>
              <a:gd name="connsiteY1" fmla="*/ 0 h 1917107"/>
              <a:gd name="connsiteX2" fmla="*/ 4482114 w 4482170"/>
              <a:gd name="connsiteY2" fmla="*/ 1091380 h 1917107"/>
              <a:gd name="connsiteX3" fmla="*/ 3602127 w 4482170"/>
              <a:gd name="connsiteY3" fmla="*/ 1769805 h 1917107"/>
              <a:gd name="connsiteX4" fmla="*/ 2451751 w 4482170"/>
              <a:gd name="connsiteY4" fmla="*/ 1843549 h 1917107"/>
              <a:gd name="connsiteX5" fmla="*/ 1861815 w 4482170"/>
              <a:gd name="connsiteY5" fmla="*/ 899652 h 1917107"/>
              <a:gd name="connsiteX6" fmla="*/ 121506 w 4482170"/>
              <a:gd name="connsiteY6" fmla="*/ 648929 h 1917107"/>
              <a:gd name="connsiteX7" fmla="*/ 151003 w 4482170"/>
              <a:gd name="connsiteY7" fmla="*/ 0 h 1917107"/>
              <a:gd name="connsiteX0" fmla="*/ 151003 w 4482158"/>
              <a:gd name="connsiteY0" fmla="*/ 0 h 1917107"/>
              <a:gd name="connsiteX1" fmla="*/ 4482113 w 4482158"/>
              <a:gd name="connsiteY1" fmla="*/ 0 h 1917107"/>
              <a:gd name="connsiteX2" fmla="*/ 4482114 w 4482158"/>
              <a:gd name="connsiteY2" fmla="*/ 1091380 h 1917107"/>
              <a:gd name="connsiteX3" fmla="*/ 3602127 w 4482158"/>
              <a:gd name="connsiteY3" fmla="*/ 1769805 h 1917107"/>
              <a:gd name="connsiteX4" fmla="*/ 2451751 w 4482158"/>
              <a:gd name="connsiteY4" fmla="*/ 1843549 h 1917107"/>
              <a:gd name="connsiteX5" fmla="*/ 1861815 w 4482158"/>
              <a:gd name="connsiteY5" fmla="*/ 899652 h 1917107"/>
              <a:gd name="connsiteX6" fmla="*/ 121506 w 4482158"/>
              <a:gd name="connsiteY6" fmla="*/ 648929 h 1917107"/>
              <a:gd name="connsiteX7" fmla="*/ 151003 w 4482158"/>
              <a:gd name="connsiteY7" fmla="*/ 0 h 1917107"/>
              <a:gd name="connsiteX0" fmla="*/ 151003 w 4482157"/>
              <a:gd name="connsiteY0" fmla="*/ 0 h 1935397"/>
              <a:gd name="connsiteX1" fmla="*/ 4482113 w 4482157"/>
              <a:gd name="connsiteY1" fmla="*/ 0 h 1935397"/>
              <a:gd name="connsiteX2" fmla="*/ 4482114 w 4482157"/>
              <a:gd name="connsiteY2" fmla="*/ 1091380 h 1935397"/>
              <a:gd name="connsiteX3" fmla="*/ 3587379 w 4482157"/>
              <a:gd name="connsiteY3" fmla="*/ 1814051 h 1935397"/>
              <a:gd name="connsiteX4" fmla="*/ 2451751 w 4482157"/>
              <a:gd name="connsiteY4" fmla="*/ 1843549 h 1935397"/>
              <a:gd name="connsiteX5" fmla="*/ 1861815 w 4482157"/>
              <a:gd name="connsiteY5" fmla="*/ 899652 h 1935397"/>
              <a:gd name="connsiteX6" fmla="*/ 121506 w 4482157"/>
              <a:gd name="connsiteY6" fmla="*/ 648929 h 1935397"/>
              <a:gd name="connsiteX7" fmla="*/ 151003 w 4482157"/>
              <a:gd name="connsiteY7" fmla="*/ 0 h 1935397"/>
              <a:gd name="connsiteX0" fmla="*/ 151003 w 4482157"/>
              <a:gd name="connsiteY0" fmla="*/ 0 h 1946019"/>
              <a:gd name="connsiteX1" fmla="*/ 4482113 w 4482157"/>
              <a:gd name="connsiteY1" fmla="*/ 0 h 1946019"/>
              <a:gd name="connsiteX2" fmla="*/ 4482114 w 4482157"/>
              <a:gd name="connsiteY2" fmla="*/ 1091380 h 1946019"/>
              <a:gd name="connsiteX3" fmla="*/ 3587379 w 4482157"/>
              <a:gd name="connsiteY3" fmla="*/ 1814051 h 1946019"/>
              <a:gd name="connsiteX4" fmla="*/ 3071186 w 4482157"/>
              <a:gd name="connsiteY4" fmla="*/ 1917289 h 1946019"/>
              <a:gd name="connsiteX5" fmla="*/ 2451751 w 4482157"/>
              <a:gd name="connsiteY5" fmla="*/ 1843549 h 1946019"/>
              <a:gd name="connsiteX6" fmla="*/ 1861815 w 4482157"/>
              <a:gd name="connsiteY6" fmla="*/ 899652 h 1946019"/>
              <a:gd name="connsiteX7" fmla="*/ 121506 w 4482157"/>
              <a:gd name="connsiteY7" fmla="*/ 648929 h 1946019"/>
              <a:gd name="connsiteX8" fmla="*/ 151003 w 4482157"/>
              <a:gd name="connsiteY8" fmla="*/ 0 h 1946019"/>
              <a:gd name="connsiteX0" fmla="*/ 151003 w 4482247"/>
              <a:gd name="connsiteY0" fmla="*/ 0 h 1946019"/>
              <a:gd name="connsiteX1" fmla="*/ 4482113 w 4482247"/>
              <a:gd name="connsiteY1" fmla="*/ 0 h 1946019"/>
              <a:gd name="connsiteX2" fmla="*/ 4482114 w 4482247"/>
              <a:gd name="connsiteY2" fmla="*/ 1091380 h 1946019"/>
              <a:gd name="connsiteX3" fmla="*/ 3970837 w 4482247"/>
              <a:gd name="connsiteY3" fmla="*/ 1592825 h 1946019"/>
              <a:gd name="connsiteX4" fmla="*/ 3071186 w 4482247"/>
              <a:gd name="connsiteY4" fmla="*/ 1917289 h 1946019"/>
              <a:gd name="connsiteX5" fmla="*/ 2451751 w 4482247"/>
              <a:gd name="connsiteY5" fmla="*/ 1843549 h 1946019"/>
              <a:gd name="connsiteX6" fmla="*/ 1861815 w 4482247"/>
              <a:gd name="connsiteY6" fmla="*/ 899652 h 1946019"/>
              <a:gd name="connsiteX7" fmla="*/ 121506 w 4482247"/>
              <a:gd name="connsiteY7" fmla="*/ 648929 h 1946019"/>
              <a:gd name="connsiteX8" fmla="*/ 151003 w 4482247"/>
              <a:gd name="connsiteY8" fmla="*/ 0 h 1946019"/>
              <a:gd name="connsiteX0" fmla="*/ 151003 w 4482247"/>
              <a:gd name="connsiteY0" fmla="*/ 0 h 1946019"/>
              <a:gd name="connsiteX1" fmla="*/ 4482113 w 4482247"/>
              <a:gd name="connsiteY1" fmla="*/ 0 h 1946019"/>
              <a:gd name="connsiteX2" fmla="*/ 4482114 w 4482247"/>
              <a:gd name="connsiteY2" fmla="*/ 1091380 h 1946019"/>
              <a:gd name="connsiteX3" fmla="*/ 3970837 w 4482247"/>
              <a:gd name="connsiteY3" fmla="*/ 1592825 h 1946019"/>
              <a:gd name="connsiteX4" fmla="*/ 3071186 w 4482247"/>
              <a:gd name="connsiteY4" fmla="*/ 1917289 h 1946019"/>
              <a:gd name="connsiteX5" fmla="*/ 2451751 w 4482247"/>
              <a:gd name="connsiteY5" fmla="*/ 1843549 h 1946019"/>
              <a:gd name="connsiteX6" fmla="*/ 1861815 w 4482247"/>
              <a:gd name="connsiteY6" fmla="*/ 899652 h 1946019"/>
              <a:gd name="connsiteX7" fmla="*/ 121506 w 4482247"/>
              <a:gd name="connsiteY7" fmla="*/ 648929 h 1946019"/>
              <a:gd name="connsiteX8" fmla="*/ 151003 w 4482247"/>
              <a:gd name="connsiteY8" fmla="*/ 0 h 1946019"/>
              <a:gd name="connsiteX0" fmla="*/ 151003 w 4482222"/>
              <a:gd name="connsiteY0" fmla="*/ 0 h 1946019"/>
              <a:gd name="connsiteX1" fmla="*/ 4482113 w 4482222"/>
              <a:gd name="connsiteY1" fmla="*/ 0 h 1946019"/>
              <a:gd name="connsiteX2" fmla="*/ 4482114 w 4482222"/>
              <a:gd name="connsiteY2" fmla="*/ 1091380 h 1946019"/>
              <a:gd name="connsiteX3" fmla="*/ 3926591 w 4482222"/>
              <a:gd name="connsiteY3" fmla="*/ 1297858 h 1946019"/>
              <a:gd name="connsiteX4" fmla="*/ 3071186 w 4482222"/>
              <a:gd name="connsiteY4" fmla="*/ 1917289 h 1946019"/>
              <a:gd name="connsiteX5" fmla="*/ 2451751 w 4482222"/>
              <a:gd name="connsiteY5" fmla="*/ 1843549 h 1946019"/>
              <a:gd name="connsiteX6" fmla="*/ 1861815 w 4482222"/>
              <a:gd name="connsiteY6" fmla="*/ 899652 h 1946019"/>
              <a:gd name="connsiteX7" fmla="*/ 121506 w 4482222"/>
              <a:gd name="connsiteY7" fmla="*/ 648929 h 1946019"/>
              <a:gd name="connsiteX8" fmla="*/ 151003 w 4482222"/>
              <a:gd name="connsiteY8" fmla="*/ 0 h 1946019"/>
              <a:gd name="connsiteX0" fmla="*/ 151003 w 4482114"/>
              <a:gd name="connsiteY0" fmla="*/ 0 h 1946019"/>
              <a:gd name="connsiteX1" fmla="*/ 4482113 w 4482114"/>
              <a:gd name="connsiteY1" fmla="*/ 0 h 1946019"/>
              <a:gd name="connsiteX2" fmla="*/ 4482114 w 4482114"/>
              <a:gd name="connsiteY2" fmla="*/ 1091380 h 1946019"/>
              <a:gd name="connsiteX3" fmla="*/ 3926591 w 4482114"/>
              <a:gd name="connsiteY3" fmla="*/ 1297858 h 1946019"/>
              <a:gd name="connsiteX4" fmla="*/ 3071186 w 4482114"/>
              <a:gd name="connsiteY4" fmla="*/ 1917289 h 1946019"/>
              <a:gd name="connsiteX5" fmla="*/ 2451751 w 4482114"/>
              <a:gd name="connsiteY5" fmla="*/ 1843549 h 1946019"/>
              <a:gd name="connsiteX6" fmla="*/ 1861815 w 4482114"/>
              <a:gd name="connsiteY6" fmla="*/ 899652 h 1946019"/>
              <a:gd name="connsiteX7" fmla="*/ 121506 w 4482114"/>
              <a:gd name="connsiteY7" fmla="*/ 648929 h 1946019"/>
              <a:gd name="connsiteX8" fmla="*/ 151003 w 4482114"/>
              <a:gd name="connsiteY8" fmla="*/ 0 h 1946019"/>
              <a:gd name="connsiteX0" fmla="*/ 151003 w 4482114"/>
              <a:gd name="connsiteY0" fmla="*/ 0 h 1946019"/>
              <a:gd name="connsiteX1" fmla="*/ 4482113 w 4482114"/>
              <a:gd name="connsiteY1" fmla="*/ 0 h 1946019"/>
              <a:gd name="connsiteX2" fmla="*/ 4482114 w 4482114"/>
              <a:gd name="connsiteY2" fmla="*/ 1091380 h 1946019"/>
              <a:gd name="connsiteX3" fmla="*/ 3808604 w 4482114"/>
              <a:gd name="connsiteY3" fmla="*/ 1460091 h 1946019"/>
              <a:gd name="connsiteX4" fmla="*/ 3071186 w 4482114"/>
              <a:gd name="connsiteY4" fmla="*/ 1917289 h 1946019"/>
              <a:gd name="connsiteX5" fmla="*/ 2451751 w 4482114"/>
              <a:gd name="connsiteY5" fmla="*/ 1843549 h 1946019"/>
              <a:gd name="connsiteX6" fmla="*/ 1861815 w 4482114"/>
              <a:gd name="connsiteY6" fmla="*/ 899652 h 1946019"/>
              <a:gd name="connsiteX7" fmla="*/ 121506 w 4482114"/>
              <a:gd name="connsiteY7" fmla="*/ 648929 h 1946019"/>
              <a:gd name="connsiteX8" fmla="*/ 151003 w 4482114"/>
              <a:gd name="connsiteY8" fmla="*/ 0 h 1946019"/>
              <a:gd name="connsiteX0" fmla="*/ 151003 w 4482114"/>
              <a:gd name="connsiteY0" fmla="*/ 0 h 1994409"/>
              <a:gd name="connsiteX1" fmla="*/ 4482113 w 4482114"/>
              <a:gd name="connsiteY1" fmla="*/ 0 h 1994409"/>
              <a:gd name="connsiteX2" fmla="*/ 4482114 w 4482114"/>
              <a:gd name="connsiteY2" fmla="*/ 1091380 h 1994409"/>
              <a:gd name="connsiteX3" fmla="*/ 3071186 w 4482114"/>
              <a:gd name="connsiteY3" fmla="*/ 1917289 h 1994409"/>
              <a:gd name="connsiteX4" fmla="*/ 2451751 w 4482114"/>
              <a:gd name="connsiteY4" fmla="*/ 1843549 h 1994409"/>
              <a:gd name="connsiteX5" fmla="*/ 1861815 w 4482114"/>
              <a:gd name="connsiteY5" fmla="*/ 899652 h 1994409"/>
              <a:gd name="connsiteX6" fmla="*/ 121506 w 4482114"/>
              <a:gd name="connsiteY6" fmla="*/ 648929 h 1994409"/>
              <a:gd name="connsiteX7" fmla="*/ 151003 w 4482114"/>
              <a:gd name="connsiteY7" fmla="*/ 0 h 1994409"/>
              <a:gd name="connsiteX0" fmla="*/ 151003 w 4482114"/>
              <a:gd name="connsiteY0" fmla="*/ 0 h 1994409"/>
              <a:gd name="connsiteX1" fmla="*/ 4482113 w 4482114"/>
              <a:gd name="connsiteY1" fmla="*/ 0 h 1994409"/>
              <a:gd name="connsiteX2" fmla="*/ 4482114 w 4482114"/>
              <a:gd name="connsiteY2" fmla="*/ 1091380 h 1994409"/>
              <a:gd name="connsiteX3" fmla="*/ 3071186 w 4482114"/>
              <a:gd name="connsiteY3" fmla="*/ 1917289 h 1994409"/>
              <a:gd name="connsiteX4" fmla="*/ 2451751 w 4482114"/>
              <a:gd name="connsiteY4" fmla="*/ 1843549 h 1994409"/>
              <a:gd name="connsiteX5" fmla="*/ 1861815 w 4482114"/>
              <a:gd name="connsiteY5" fmla="*/ 899652 h 1994409"/>
              <a:gd name="connsiteX6" fmla="*/ 121506 w 4482114"/>
              <a:gd name="connsiteY6" fmla="*/ 648929 h 1994409"/>
              <a:gd name="connsiteX7" fmla="*/ 151003 w 4482114"/>
              <a:gd name="connsiteY7" fmla="*/ 0 h 1994409"/>
              <a:gd name="connsiteX0" fmla="*/ 151003 w 4482114"/>
              <a:gd name="connsiteY0" fmla="*/ 0 h 1902469"/>
              <a:gd name="connsiteX1" fmla="*/ 4482113 w 4482114"/>
              <a:gd name="connsiteY1" fmla="*/ 0 h 1902469"/>
              <a:gd name="connsiteX2" fmla="*/ 4482114 w 4482114"/>
              <a:gd name="connsiteY2" fmla="*/ 1091380 h 1902469"/>
              <a:gd name="connsiteX3" fmla="*/ 3602128 w 4482114"/>
              <a:gd name="connsiteY3" fmla="*/ 1725560 h 1902469"/>
              <a:gd name="connsiteX4" fmla="*/ 2451751 w 4482114"/>
              <a:gd name="connsiteY4" fmla="*/ 1843549 h 1902469"/>
              <a:gd name="connsiteX5" fmla="*/ 1861815 w 4482114"/>
              <a:gd name="connsiteY5" fmla="*/ 899652 h 1902469"/>
              <a:gd name="connsiteX6" fmla="*/ 121506 w 4482114"/>
              <a:gd name="connsiteY6" fmla="*/ 648929 h 1902469"/>
              <a:gd name="connsiteX7" fmla="*/ 151003 w 4482114"/>
              <a:gd name="connsiteY7" fmla="*/ 0 h 1902469"/>
              <a:gd name="connsiteX0" fmla="*/ 151003 w 4482114"/>
              <a:gd name="connsiteY0" fmla="*/ 0 h 1902469"/>
              <a:gd name="connsiteX1" fmla="*/ 4482113 w 4482114"/>
              <a:gd name="connsiteY1" fmla="*/ 0 h 1902469"/>
              <a:gd name="connsiteX2" fmla="*/ 4482114 w 4482114"/>
              <a:gd name="connsiteY2" fmla="*/ 1091380 h 1902469"/>
              <a:gd name="connsiteX3" fmla="*/ 3602128 w 4482114"/>
              <a:gd name="connsiteY3" fmla="*/ 1725560 h 1902469"/>
              <a:gd name="connsiteX4" fmla="*/ 2451751 w 4482114"/>
              <a:gd name="connsiteY4" fmla="*/ 1843549 h 1902469"/>
              <a:gd name="connsiteX5" fmla="*/ 1861815 w 4482114"/>
              <a:gd name="connsiteY5" fmla="*/ 899652 h 1902469"/>
              <a:gd name="connsiteX6" fmla="*/ 121506 w 4482114"/>
              <a:gd name="connsiteY6" fmla="*/ 648929 h 1902469"/>
              <a:gd name="connsiteX7" fmla="*/ 151003 w 4482114"/>
              <a:gd name="connsiteY7" fmla="*/ 0 h 1902469"/>
              <a:gd name="connsiteX0" fmla="*/ 151003 w 4482114"/>
              <a:gd name="connsiteY0" fmla="*/ 0 h 1867783"/>
              <a:gd name="connsiteX1" fmla="*/ 4482113 w 4482114"/>
              <a:gd name="connsiteY1" fmla="*/ 0 h 1867783"/>
              <a:gd name="connsiteX2" fmla="*/ 4482114 w 4482114"/>
              <a:gd name="connsiteY2" fmla="*/ 1091380 h 1867783"/>
              <a:gd name="connsiteX3" fmla="*/ 3602128 w 4482114"/>
              <a:gd name="connsiteY3" fmla="*/ 1725560 h 1867783"/>
              <a:gd name="connsiteX4" fmla="*/ 2451751 w 4482114"/>
              <a:gd name="connsiteY4" fmla="*/ 1799304 h 1867783"/>
              <a:gd name="connsiteX5" fmla="*/ 1861815 w 4482114"/>
              <a:gd name="connsiteY5" fmla="*/ 899652 h 1867783"/>
              <a:gd name="connsiteX6" fmla="*/ 121506 w 4482114"/>
              <a:gd name="connsiteY6" fmla="*/ 648929 h 1867783"/>
              <a:gd name="connsiteX7" fmla="*/ 151003 w 4482114"/>
              <a:gd name="connsiteY7" fmla="*/ 0 h 1867783"/>
              <a:gd name="connsiteX0" fmla="*/ 5181 w 4336292"/>
              <a:gd name="connsiteY0" fmla="*/ 0 h 1867783"/>
              <a:gd name="connsiteX1" fmla="*/ 4336291 w 4336292"/>
              <a:gd name="connsiteY1" fmla="*/ 0 h 1867783"/>
              <a:gd name="connsiteX2" fmla="*/ 4336292 w 4336292"/>
              <a:gd name="connsiteY2" fmla="*/ 1091380 h 1867783"/>
              <a:gd name="connsiteX3" fmla="*/ 3456306 w 4336292"/>
              <a:gd name="connsiteY3" fmla="*/ 1725560 h 1867783"/>
              <a:gd name="connsiteX4" fmla="*/ 2305929 w 4336292"/>
              <a:gd name="connsiteY4" fmla="*/ 1799304 h 1867783"/>
              <a:gd name="connsiteX5" fmla="*/ 1715993 w 4336292"/>
              <a:gd name="connsiteY5" fmla="*/ 899652 h 1867783"/>
              <a:gd name="connsiteX6" fmla="*/ 255904 w 4336292"/>
              <a:gd name="connsiteY6" fmla="*/ 781665 h 1867783"/>
              <a:gd name="connsiteX7" fmla="*/ 5181 w 4336292"/>
              <a:gd name="connsiteY7" fmla="*/ 0 h 1867783"/>
              <a:gd name="connsiteX0" fmla="*/ 5181 w 4336292"/>
              <a:gd name="connsiteY0" fmla="*/ 0 h 1867783"/>
              <a:gd name="connsiteX1" fmla="*/ 4336291 w 4336292"/>
              <a:gd name="connsiteY1" fmla="*/ 0 h 1867783"/>
              <a:gd name="connsiteX2" fmla="*/ 4336292 w 4336292"/>
              <a:gd name="connsiteY2" fmla="*/ 1091380 h 1867783"/>
              <a:gd name="connsiteX3" fmla="*/ 3456306 w 4336292"/>
              <a:gd name="connsiteY3" fmla="*/ 1725560 h 1867783"/>
              <a:gd name="connsiteX4" fmla="*/ 2305929 w 4336292"/>
              <a:gd name="connsiteY4" fmla="*/ 1799304 h 1867783"/>
              <a:gd name="connsiteX5" fmla="*/ 1715993 w 4336292"/>
              <a:gd name="connsiteY5" fmla="*/ 899652 h 1867783"/>
              <a:gd name="connsiteX6" fmla="*/ 255904 w 4336292"/>
              <a:gd name="connsiteY6" fmla="*/ 840658 h 1867783"/>
              <a:gd name="connsiteX7" fmla="*/ 5181 w 4336292"/>
              <a:gd name="connsiteY7" fmla="*/ 0 h 1867783"/>
              <a:gd name="connsiteX0" fmla="*/ 1761 w 4332872"/>
              <a:gd name="connsiteY0" fmla="*/ 0 h 1861248"/>
              <a:gd name="connsiteX1" fmla="*/ 4332871 w 4332872"/>
              <a:gd name="connsiteY1" fmla="*/ 0 h 1861248"/>
              <a:gd name="connsiteX2" fmla="*/ 4332872 w 4332872"/>
              <a:gd name="connsiteY2" fmla="*/ 1091380 h 1861248"/>
              <a:gd name="connsiteX3" fmla="*/ 3452886 w 4332872"/>
              <a:gd name="connsiteY3" fmla="*/ 1725560 h 1861248"/>
              <a:gd name="connsiteX4" fmla="*/ 2302509 w 4332872"/>
              <a:gd name="connsiteY4" fmla="*/ 1799304 h 1861248"/>
              <a:gd name="connsiteX5" fmla="*/ 1417605 w 4332872"/>
              <a:gd name="connsiteY5" fmla="*/ 988142 h 1861248"/>
              <a:gd name="connsiteX6" fmla="*/ 252484 w 4332872"/>
              <a:gd name="connsiteY6" fmla="*/ 840658 h 1861248"/>
              <a:gd name="connsiteX7" fmla="*/ 1761 w 4332872"/>
              <a:gd name="connsiteY7" fmla="*/ 0 h 1861248"/>
              <a:gd name="connsiteX0" fmla="*/ 1761 w 4332872"/>
              <a:gd name="connsiteY0" fmla="*/ 0 h 1850363"/>
              <a:gd name="connsiteX1" fmla="*/ 4332871 w 4332872"/>
              <a:gd name="connsiteY1" fmla="*/ 0 h 1850363"/>
              <a:gd name="connsiteX2" fmla="*/ 4332872 w 4332872"/>
              <a:gd name="connsiteY2" fmla="*/ 1091380 h 1850363"/>
              <a:gd name="connsiteX3" fmla="*/ 3452886 w 4332872"/>
              <a:gd name="connsiteY3" fmla="*/ 1725560 h 1850363"/>
              <a:gd name="connsiteX4" fmla="*/ 2081283 w 4332872"/>
              <a:gd name="connsiteY4" fmla="*/ 1784556 h 1850363"/>
              <a:gd name="connsiteX5" fmla="*/ 1417605 w 4332872"/>
              <a:gd name="connsiteY5" fmla="*/ 988142 h 1850363"/>
              <a:gd name="connsiteX6" fmla="*/ 252484 w 4332872"/>
              <a:gd name="connsiteY6" fmla="*/ 840658 h 1850363"/>
              <a:gd name="connsiteX7" fmla="*/ 1761 w 4332872"/>
              <a:gd name="connsiteY7" fmla="*/ 0 h 1850363"/>
              <a:gd name="connsiteX0" fmla="*/ 1761 w 4332872"/>
              <a:gd name="connsiteY0" fmla="*/ 0 h 1957178"/>
              <a:gd name="connsiteX1" fmla="*/ 4332871 w 4332872"/>
              <a:gd name="connsiteY1" fmla="*/ 0 h 1957178"/>
              <a:gd name="connsiteX2" fmla="*/ 4332872 w 4332872"/>
              <a:gd name="connsiteY2" fmla="*/ 1091380 h 1957178"/>
              <a:gd name="connsiteX3" fmla="*/ 3364396 w 4332872"/>
              <a:gd name="connsiteY3" fmla="*/ 1902541 h 1957178"/>
              <a:gd name="connsiteX4" fmla="*/ 2081283 w 4332872"/>
              <a:gd name="connsiteY4" fmla="*/ 1784556 h 1957178"/>
              <a:gd name="connsiteX5" fmla="*/ 1417605 w 4332872"/>
              <a:gd name="connsiteY5" fmla="*/ 988142 h 1957178"/>
              <a:gd name="connsiteX6" fmla="*/ 252484 w 4332872"/>
              <a:gd name="connsiteY6" fmla="*/ 840658 h 1957178"/>
              <a:gd name="connsiteX7" fmla="*/ 1761 w 4332872"/>
              <a:gd name="connsiteY7" fmla="*/ 0 h 1957178"/>
              <a:gd name="connsiteX0" fmla="*/ 1761 w 4332872"/>
              <a:gd name="connsiteY0" fmla="*/ 0 h 2010486"/>
              <a:gd name="connsiteX1" fmla="*/ 4332871 w 4332872"/>
              <a:gd name="connsiteY1" fmla="*/ 0 h 2010486"/>
              <a:gd name="connsiteX2" fmla="*/ 4332872 w 4332872"/>
              <a:gd name="connsiteY2" fmla="*/ 1091380 h 2010486"/>
              <a:gd name="connsiteX3" fmla="*/ 3364396 w 4332872"/>
              <a:gd name="connsiteY3" fmla="*/ 1902541 h 2010486"/>
              <a:gd name="connsiteX4" fmla="*/ 2317257 w 4332872"/>
              <a:gd name="connsiteY4" fmla="*/ 1902543 h 2010486"/>
              <a:gd name="connsiteX5" fmla="*/ 1417605 w 4332872"/>
              <a:gd name="connsiteY5" fmla="*/ 988142 h 2010486"/>
              <a:gd name="connsiteX6" fmla="*/ 252484 w 4332872"/>
              <a:gd name="connsiteY6" fmla="*/ 840658 h 2010486"/>
              <a:gd name="connsiteX7" fmla="*/ 1761 w 4332872"/>
              <a:gd name="connsiteY7" fmla="*/ 0 h 2010486"/>
              <a:gd name="connsiteX0" fmla="*/ 1761 w 4332872"/>
              <a:gd name="connsiteY0" fmla="*/ 0 h 2010486"/>
              <a:gd name="connsiteX1" fmla="*/ 4332871 w 4332872"/>
              <a:gd name="connsiteY1" fmla="*/ 0 h 2010486"/>
              <a:gd name="connsiteX2" fmla="*/ 4332872 w 4332872"/>
              <a:gd name="connsiteY2" fmla="*/ 1091380 h 2010486"/>
              <a:gd name="connsiteX3" fmla="*/ 3305403 w 4332872"/>
              <a:gd name="connsiteY3" fmla="*/ 1902541 h 2010486"/>
              <a:gd name="connsiteX4" fmla="*/ 2317257 w 4332872"/>
              <a:gd name="connsiteY4" fmla="*/ 1902543 h 2010486"/>
              <a:gd name="connsiteX5" fmla="*/ 1417605 w 4332872"/>
              <a:gd name="connsiteY5" fmla="*/ 988142 h 2010486"/>
              <a:gd name="connsiteX6" fmla="*/ 252484 w 4332872"/>
              <a:gd name="connsiteY6" fmla="*/ 840658 h 2010486"/>
              <a:gd name="connsiteX7" fmla="*/ 1761 w 4332872"/>
              <a:gd name="connsiteY7" fmla="*/ 0 h 2010486"/>
              <a:gd name="connsiteX0" fmla="*/ 1761 w 4332872"/>
              <a:gd name="connsiteY0" fmla="*/ 0 h 1994249"/>
              <a:gd name="connsiteX1" fmla="*/ 4332871 w 4332872"/>
              <a:gd name="connsiteY1" fmla="*/ 0 h 1994249"/>
              <a:gd name="connsiteX2" fmla="*/ 4332872 w 4332872"/>
              <a:gd name="connsiteY2" fmla="*/ 1091380 h 1994249"/>
              <a:gd name="connsiteX3" fmla="*/ 3305403 w 4332872"/>
              <a:gd name="connsiteY3" fmla="*/ 1902541 h 1994249"/>
              <a:gd name="connsiteX4" fmla="*/ 2332005 w 4332872"/>
              <a:gd name="connsiteY4" fmla="*/ 1873047 h 1994249"/>
              <a:gd name="connsiteX5" fmla="*/ 1417605 w 4332872"/>
              <a:gd name="connsiteY5" fmla="*/ 988142 h 1994249"/>
              <a:gd name="connsiteX6" fmla="*/ 252484 w 4332872"/>
              <a:gd name="connsiteY6" fmla="*/ 840658 h 1994249"/>
              <a:gd name="connsiteX7" fmla="*/ 1761 w 4332872"/>
              <a:gd name="connsiteY7" fmla="*/ 0 h 1994249"/>
              <a:gd name="connsiteX0" fmla="*/ 6113 w 4337224"/>
              <a:gd name="connsiteY0" fmla="*/ 0 h 1978232"/>
              <a:gd name="connsiteX1" fmla="*/ 4337223 w 4337224"/>
              <a:gd name="connsiteY1" fmla="*/ 0 h 1978232"/>
              <a:gd name="connsiteX2" fmla="*/ 4337224 w 4337224"/>
              <a:gd name="connsiteY2" fmla="*/ 1091380 h 1978232"/>
              <a:gd name="connsiteX3" fmla="*/ 3309755 w 4337224"/>
              <a:gd name="connsiteY3" fmla="*/ 1902541 h 1978232"/>
              <a:gd name="connsiteX4" fmla="*/ 2336357 w 4337224"/>
              <a:gd name="connsiteY4" fmla="*/ 1873047 h 1978232"/>
              <a:gd name="connsiteX5" fmla="*/ 1761170 w 4337224"/>
              <a:gd name="connsiteY5" fmla="*/ 1283110 h 1978232"/>
              <a:gd name="connsiteX6" fmla="*/ 256836 w 4337224"/>
              <a:gd name="connsiteY6" fmla="*/ 840658 h 1978232"/>
              <a:gd name="connsiteX7" fmla="*/ 6113 w 4337224"/>
              <a:gd name="connsiteY7" fmla="*/ 0 h 1978232"/>
              <a:gd name="connsiteX0" fmla="*/ 3728 w 4334839"/>
              <a:gd name="connsiteY0" fmla="*/ 0 h 1978232"/>
              <a:gd name="connsiteX1" fmla="*/ 4334838 w 4334839"/>
              <a:gd name="connsiteY1" fmla="*/ 0 h 1978232"/>
              <a:gd name="connsiteX2" fmla="*/ 4334839 w 4334839"/>
              <a:gd name="connsiteY2" fmla="*/ 1091380 h 1978232"/>
              <a:gd name="connsiteX3" fmla="*/ 3307370 w 4334839"/>
              <a:gd name="connsiteY3" fmla="*/ 1902541 h 1978232"/>
              <a:gd name="connsiteX4" fmla="*/ 2333972 w 4334839"/>
              <a:gd name="connsiteY4" fmla="*/ 1873047 h 1978232"/>
              <a:gd name="connsiteX5" fmla="*/ 1758785 w 4334839"/>
              <a:gd name="connsiteY5" fmla="*/ 1283110 h 1978232"/>
              <a:gd name="connsiteX6" fmla="*/ 254451 w 4334839"/>
              <a:gd name="connsiteY6" fmla="*/ 840658 h 1978232"/>
              <a:gd name="connsiteX7" fmla="*/ 3728 w 4334839"/>
              <a:gd name="connsiteY7" fmla="*/ 0 h 1978232"/>
              <a:gd name="connsiteX0" fmla="*/ 3728 w 4334839"/>
              <a:gd name="connsiteY0" fmla="*/ 0 h 1982777"/>
              <a:gd name="connsiteX1" fmla="*/ 4334838 w 4334839"/>
              <a:gd name="connsiteY1" fmla="*/ 0 h 1982777"/>
              <a:gd name="connsiteX2" fmla="*/ 4334839 w 4334839"/>
              <a:gd name="connsiteY2" fmla="*/ 1091380 h 1982777"/>
              <a:gd name="connsiteX3" fmla="*/ 3307370 w 4334839"/>
              <a:gd name="connsiteY3" fmla="*/ 1902541 h 1982777"/>
              <a:gd name="connsiteX4" fmla="*/ 2333972 w 4334839"/>
              <a:gd name="connsiteY4" fmla="*/ 1873047 h 1982777"/>
              <a:gd name="connsiteX5" fmla="*/ 1758785 w 4334839"/>
              <a:gd name="connsiteY5" fmla="*/ 1283110 h 1982777"/>
              <a:gd name="connsiteX6" fmla="*/ 254451 w 4334839"/>
              <a:gd name="connsiteY6" fmla="*/ 840658 h 1982777"/>
              <a:gd name="connsiteX7" fmla="*/ 3728 w 4334839"/>
              <a:gd name="connsiteY7" fmla="*/ 0 h 1982777"/>
              <a:gd name="connsiteX0" fmla="*/ 3728 w 4334839"/>
              <a:gd name="connsiteY0" fmla="*/ 0 h 2054431"/>
              <a:gd name="connsiteX1" fmla="*/ 4334838 w 4334839"/>
              <a:gd name="connsiteY1" fmla="*/ 0 h 2054431"/>
              <a:gd name="connsiteX2" fmla="*/ 4334839 w 4334839"/>
              <a:gd name="connsiteY2" fmla="*/ 1091380 h 2054431"/>
              <a:gd name="connsiteX3" fmla="*/ 3307370 w 4334839"/>
              <a:gd name="connsiteY3" fmla="*/ 1902541 h 2054431"/>
              <a:gd name="connsiteX4" fmla="*/ 2864914 w 4334839"/>
              <a:gd name="connsiteY4" fmla="*/ 1991034 h 2054431"/>
              <a:gd name="connsiteX5" fmla="*/ 1758785 w 4334839"/>
              <a:gd name="connsiteY5" fmla="*/ 1283110 h 2054431"/>
              <a:gd name="connsiteX6" fmla="*/ 254451 w 4334839"/>
              <a:gd name="connsiteY6" fmla="*/ 840658 h 2054431"/>
              <a:gd name="connsiteX7" fmla="*/ 3728 w 4334839"/>
              <a:gd name="connsiteY7" fmla="*/ 0 h 2054431"/>
              <a:gd name="connsiteX0" fmla="*/ 3728 w 4334839"/>
              <a:gd name="connsiteY0" fmla="*/ 0 h 2054431"/>
              <a:gd name="connsiteX1" fmla="*/ 4334838 w 4334839"/>
              <a:gd name="connsiteY1" fmla="*/ 0 h 2054431"/>
              <a:gd name="connsiteX2" fmla="*/ 4334839 w 4334839"/>
              <a:gd name="connsiteY2" fmla="*/ 1091380 h 2054431"/>
              <a:gd name="connsiteX3" fmla="*/ 3307370 w 4334839"/>
              <a:gd name="connsiteY3" fmla="*/ 1902541 h 2054431"/>
              <a:gd name="connsiteX4" fmla="*/ 2864914 w 4334839"/>
              <a:gd name="connsiteY4" fmla="*/ 1991034 h 2054431"/>
              <a:gd name="connsiteX5" fmla="*/ 1758785 w 4334839"/>
              <a:gd name="connsiteY5" fmla="*/ 1283110 h 2054431"/>
              <a:gd name="connsiteX6" fmla="*/ 254451 w 4334839"/>
              <a:gd name="connsiteY6" fmla="*/ 840658 h 2054431"/>
              <a:gd name="connsiteX7" fmla="*/ 3728 w 4334839"/>
              <a:gd name="connsiteY7" fmla="*/ 0 h 2054431"/>
              <a:gd name="connsiteX0" fmla="*/ 3728 w 4334839"/>
              <a:gd name="connsiteY0" fmla="*/ 0 h 2001157"/>
              <a:gd name="connsiteX1" fmla="*/ 4334838 w 4334839"/>
              <a:gd name="connsiteY1" fmla="*/ 0 h 2001157"/>
              <a:gd name="connsiteX2" fmla="*/ 4334839 w 4334839"/>
              <a:gd name="connsiteY2" fmla="*/ 1091380 h 2001157"/>
              <a:gd name="connsiteX3" fmla="*/ 3307370 w 4334839"/>
              <a:gd name="connsiteY3" fmla="*/ 1902541 h 2001157"/>
              <a:gd name="connsiteX4" fmla="*/ 2864914 w 4334839"/>
              <a:gd name="connsiteY4" fmla="*/ 1991034 h 2001157"/>
              <a:gd name="connsiteX5" fmla="*/ 1758785 w 4334839"/>
              <a:gd name="connsiteY5" fmla="*/ 1283110 h 2001157"/>
              <a:gd name="connsiteX6" fmla="*/ 254451 w 4334839"/>
              <a:gd name="connsiteY6" fmla="*/ 840658 h 2001157"/>
              <a:gd name="connsiteX7" fmla="*/ 3728 w 4334839"/>
              <a:gd name="connsiteY7" fmla="*/ 0 h 2001157"/>
              <a:gd name="connsiteX0" fmla="*/ 3728 w 4334839"/>
              <a:gd name="connsiteY0" fmla="*/ 0 h 1992374"/>
              <a:gd name="connsiteX1" fmla="*/ 4334838 w 4334839"/>
              <a:gd name="connsiteY1" fmla="*/ 0 h 1992374"/>
              <a:gd name="connsiteX2" fmla="*/ 4334839 w 4334839"/>
              <a:gd name="connsiteY2" fmla="*/ 1091380 h 1992374"/>
              <a:gd name="connsiteX3" fmla="*/ 2864914 w 4334839"/>
              <a:gd name="connsiteY3" fmla="*/ 1991034 h 1992374"/>
              <a:gd name="connsiteX4" fmla="*/ 1758785 w 4334839"/>
              <a:gd name="connsiteY4" fmla="*/ 1283110 h 1992374"/>
              <a:gd name="connsiteX5" fmla="*/ 254451 w 4334839"/>
              <a:gd name="connsiteY5" fmla="*/ 840658 h 1992374"/>
              <a:gd name="connsiteX6" fmla="*/ 3728 w 4334839"/>
              <a:gd name="connsiteY6" fmla="*/ 0 h 1992374"/>
              <a:gd name="connsiteX0" fmla="*/ 3728 w 4334839"/>
              <a:gd name="connsiteY0" fmla="*/ 0 h 1991226"/>
              <a:gd name="connsiteX1" fmla="*/ 4334838 w 4334839"/>
              <a:gd name="connsiteY1" fmla="*/ 0 h 1991226"/>
              <a:gd name="connsiteX2" fmla="*/ 4334839 w 4334839"/>
              <a:gd name="connsiteY2" fmla="*/ 1091380 h 1991226"/>
              <a:gd name="connsiteX3" fmla="*/ 2864914 w 4334839"/>
              <a:gd name="connsiteY3" fmla="*/ 1991034 h 1991226"/>
              <a:gd name="connsiteX4" fmla="*/ 1758785 w 4334839"/>
              <a:gd name="connsiteY4" fmla="*/ 1283110 h 1991226"/>
              <a:gd name="connsiteX5" fmla="*/ 254451 w 4334839"/>
              <a:gd name="connsiteY5" fmla="*/ 840658 h 1991226"/>
              <a:gd name="connsiteX6" fmla="*/ 3728 w 4334839"/>
              <a:gd name="connsiteY6" fmla="*/ 0 h 1991226"/>
              <a:gd name="connsiteX0" fmla="*/ 3728 w 4334839"/>
              <a:gd name="connsiteY0" fmla="*/ 0 h 1991226"/>
              <a:gd name="connsiteX1" fmla="*/ 4334838 w 4334839"/>
              <a:gd name="connsiteY1" fmla="*/ 0 h 1991226"/>
              <a:gd name="connsiteX2" fmla="*/ 4334839 w 4334839"/>
              <a:gd name="connsiteY2" fmla="*/ 1091380 h 1991226"/>
              <a:gd name="connsiteX3" fmla="*/ 3071391 w 4334839"/>
              <a:gd name="connsiteY3" fmla="*/ 1991034 h 1991226"/>
              <a:gd name="connsiteX4" fmla="*/ 1758785 w 4334839"/>
              <a:gd name="connsiteY4" fmla="*/ 1283110 h 1991226"/>
              <a:gd name="connsiteX5" fmla="*/ 254451 w 4334839"/>
              <a:gd name="connsiteY5" fmla="*/ 840658 h 1991226"/>
              <a:gd name="connsiteX6" fmla="*/ 3728 w 4334839"/>
              <a:gd name="connsiteY6" fmla="*/ 0 h 1991226"/>
              <a:gd name="connsiteX0" fmla="*/ 3728 w 4334839"/>
              <a:gd name="connsiteY0" fmla="*/ 0 h 1991124"/>
              <a:gd name="connsiteX1" fmla="*/ 4334838 w 4334839"/>
              <a:gd name="connsiteY1" fmla="*/ 0 h 1991124"/>
              <a:gd name="connsiteX2" fmla="*/ 4334839 w 4334839"/>
              <a:gd name="connsiteY2" fmla="*/ 1091380 h 1991124"/>
              <a:gd name="connsiteX3" fmla="*/ 3071391 w 4334839"/>
              <a:gd name="connsiteY3" fmla="*/ 1991034 h 1991124"/>
              <a:gd name="connsiteX4" fmla="*/ 1758785 w 4334839"/>
              <a:gd name="connsiteY4" fmla="*/ 1283110 h 1991124"/>
              <a:gd name="connsiteX5" fmla="*/ 254451 w 4334839"/>
              <a:gd name="connsiteY5" fmla="*/ 840658 h 1991124"/>
              <a:gd name="connsiteX6" fmla="*/ 3728 w 4334839"/>
              <a:gd name="connsiteY6" fmla="*/ 0 h 1991124"/>
              <a:gd name="connsiteX0" fmla="*/ 3728 w 4334839"/>
              <a:gd name="connsiteY0" fmla="*/ 0 h 1999510"/>
              <a:gd name="connsiteX1" fmla="*/ 4334838 w 4334839"/>
              <a:gd name="connsiteY1" fmla="*/ 0 h 1999510"/>
              <a:gd name="connsiteX2" fmla="*/ 4334839 w 4334839"/>
              <a:gd name="connsiteY2" fmla="*/ 1091380 h 1999510"/>
              <a:gd name="connsiteX3" fmla="*/ 3882556 w 4334839"/>
              <a:gd name="connsiteY3" fmla="*/ 1637071 h 1999510"/>
              <a:gd name="connsiteX4" fmla="*/ 3071391 w 4334839"/>
              <a:gd name="connsiteY4" fmla="*/ 1991034 h 1999510"/>
              <a:gd name="connsiteX5" fmla="*/ 1758785 w 4334839"/>
              <a:gd name="connsiteY5" fmla="*/ 1283110 h 1999510"/>
              <a:gd name="connsiteX6" fmla="*/ 254451 w 4334839"/>
              <a:gd name="connsiteY6" fmla="*/ 840658 h 1999510"/>
              <a:gd name="connsiteX7" fmla="*/ 3728 w 4334839"/>
              <a:gd name="connsiteY7" fmla="*/ 0 h 1999510"/>
              <a:gd name="connsiteX0" fmla="*/ 3728 w 4334839"/>
              <a:gd name="connsiteY0" fmla="*/ 0 h 1991363"/>
              <a:gd name="connsiteX1" fmla="*/ 4334838 w 4334839"/>
              <a:gd name="connsiteY1" fmla="*/ 0 h 1991363"/>
              <a:gd name="connsiteX2" fmla="*/ 4334839 w 4334839"/>
              <a:gd name="connsiteY2" fmla="*/ 1091380 h 1991363"/>
              <a:gd name="connsiteX3" fmla="*/ 3779317 w 4334839"/>
              <a:gd name="connsiteY3" fmla="*/ 1371600 h 1991363"/>
              <a:gd name="connsiteX4" fmla="*/ 3071391 w 4334839"/>
              <a:gd name="connsiteY4" fmla="*/ 1991034 h 1991363"/>
              <a:gd name="connsiteX5" fmla="*/ 1758785 w 4334839"/>
              <a:gd name="connsiteY5" fmla="*/ 1283110 h 1991363"/>
              <a:gd name="connsiteX6" fmla="*/ 254451 w 4334839"/>
              <a:gd name="connsiteY6" fmla="*/ 840658 h 1991363"/>
              <a:gd name="connsiteX7" fmla="*/ 3728 w 4334839"/>
              <a:gd name="connsiteY7" fmla="*/ 0 h 1991363"/>
              <a:gd name="connsiteX0" fmla="*/ 3728 w 4334839"/>
              <a:gd name="connsiteY0" fmla="*/ 0 h 1991288"/>
              <a:gd name="connsiteX1" fmla="*/ 4334838 w 4334839"/>
              <a:gd name="connsiteY1" fmla="*/ 0 h 1991288"/>
              <a:gd name="connsiteX2" fmla="*/ 4334839 w 4334839"/>
              <a:gd name="connsiteY2" fmla="*/ 1091380 h 1991288"/>
              <a:gd name="connsiteX3" fmla="*/ 3779317 w 4334839"/>
              <a:gd name="connsiteY3" fmla="*/ 1371600 h 1991288"/>
              <a:gd name="connsiteX4" fmla="*/ 3071391 w 4334839"/>
              <a:gd name="connsiteY4" fmla="*/ 1991034 h 1991288"/>
              <a:gd name="connsiteX5" fmla="*/ 1758785 w 4334839"/>
              <a:gd name="connsiteY5" fmla="*/ 1283110 h 1991288"/>
              <a:gd name="connsiteX6" fmla="*/ 254451 w 4334839"/>
              <a:gd name="connsiteY6" fmla="*/ 840658 h 1991288"/>
              <a:gd name="connsiteX7" fmla="*/ 3728 w 4334839"/>
              <a:gd name="connsiteY7" fmla="*/ 0 h 1991288"/>
              <a:gd name="connsiteX0" fmla="*/ 3728 w 4334839"/>
              <a:gd name="connsiteY0" fmla="*/ 0 h 1991288"/>
              <a:gd name="connsiteX1" fmla="*/ 4334838 w 4334839"/>
              <a:gd name="connsiteY1" fmla="*/ 0 h 1991288"/>
              <a:gd name="connsiteX2" fmla="*/ 4334839 w 4334839"/>
              <a:gd name="connsiteY2" fmla="*/ 1091380 h 1991288"/>
              <a:gd name="connsiteX3" fmla="*/ 3779317 w 4334839"/>
              <a:gd name="connsiteY3" fmla="*/ 1371600 h 1991288"/>
              <a:gd name="connsiteX4" fmla="*/ 3071391 w 4334839"/>
              <a:gd name="connsiteY4" fmla="*/ 1991034 h 1991288"/>
              <a:gd name="connsiteX5" fmla="*/ 1758785 w 4334839"/>
              <a:gd name="connsiteY5" fmla="*/ 1283110 h 1991288"/>
              <a:gd name="connsiteX6" fmla="*/ 254451 w 4334839"/>
              <a:gd name="connsiteY6" fmla="*/ 840658 h 1991288"/>
              <a:gd name="connsiteX7" fmla="*/ 3728 w 4334839"/>
              <a:gd name="connsiteY7" fmla="*/ 0 h 1991288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34"/>
              <a:gd name="connsiteX1" fmla="*/ 4334838 w 4334839"/>
              <a:gd name="connsiteY1" fmla="*/ 0 h 1991034"/>
              <a:gd name="connsiteX2" fmla="*/ 4334839 w 4334839"/>
              <a:gd name="connsiteY2" fmla="*/ 1091380 h 1991034"/>
              <a:gd name="connsiteX3" fmla="*/ 3071391 w 4334839"/>
              <a:gd name="connsiteY3" fmla="*/ 1991034 h 1991034"/>
              <a:gd name="connsiteX4" fmla="*/ 1758785 w 4334839"/>
              <a:gd name="connsiteY4" fmla="*/ 1283110 h 1991034"/>
              <a:gd name="connsiteX5" fmla="*/ 254451 w 4334839"/>
              <a:gd name="connsiteY5" fmla="*/ 840658 h 1991034"/>
              <a:gd name="connsiteX6" fmla="*/ 3728 w 4334839"/>
              <a:gd name="connsiteY6" fmla="*/ 0 h 1991034"/>
              <a:gd name="connsiteX0" fmla="*/ 3728 w 4334839"/>
              <a:gd name="connsiteY0" fmla="*/ 0 h 1991042"/>
              <a:gd name="connsiteX1" fmla="*/ 4334838 w 4334839"/>
              <a:gd name="connsiteY1" fmla="*/ 0 h 1991042"/>
              <a:gd name="connsiteX2" fmla="*/ 4334839 w 4334839"/>
              <a:gd name="connsiteY2" fmla="*/ 1091380 h 1991042"/>
              <a:gd name="connsiteX3" fmla="*/ 3071391 w 4334839"/>
              <a:gd name="connsiteY3" fmla="*/ 1991034 h 1991042"/>
              <a:gd name="connsiteX4" fmla="*/ 1758785 w 4334839"/>
              <a:gd name="connsiteY4" fmla="*/ 1283110 h 1991042"/>
              <a:gd name="connsiteX5" fmla="*/ 254451 w 4334839"/>
              <a:gd name="connsiteY5" fmla="*/ 840658 h 1991042"/>
              <a:gd name="connsiteX6" fmla="*/ 3728 w 4334839"/>
              <a:gd name="connsiteY6" fmla="*/ 0 h 1991042"/>
              <a:gd name="connsiteX0" fmla="*/ 3728 w 4334839"/>
              <a:gd name="connsiteY0" fmla="*/ 0 h 2020539"/>
              <a:gd name="connsiteX1" fmla="*/ 4334838 w 4334839"/>
              <a:gd name="connsiteY1" fmla="*/ 0 h 2020539"/>
              <a:gd name="connsiteX2" fmla="*/ 4334839 w 4334839"/>
              <a:gd name="connsiteY2" fmla="*/ 1091380 h 2020539"/>
              <a:gd name="connsiteX3" fmla="*/ 3071391 w 4334839"/>
              <a:gd name="connsiteY3" fmla="*/ 2020531 h 2020539"/>
              <a:gd name="connsiteX4" fmla="*/ 1758785 w 4334839"/>
              <a:gd name="connsiteY4" fmla="*/ 1283110 h 2020539"/>
              <a:gd name="connsiteX5" fmla="*/ 254451 w 4334839"/>
              <a:gd name="connsiteY5" fmla="*/ 840658 h 2020539"/>
              <a:gd name="connsiteX6" fmla="*/ 3728 w 4334839"/>
              <a:gd name="connsiteY6" fmla="*/ 0 h 2020539"/>
              <a:gd name="connsiteX0" fmla="*/ 3728 w 4334839"/>
              <a:gd name="connsiteY0" fmla="*/ 0 h 2123777"/>
              <a:gd name="connsiteX1" fmla="*/ 4334838 w 4334839"/>
              <a:gd name="connsiteY1" fmla="*/ 0 h 2123777"/>
              <a:gd name="connsiteX2" fmla="*/ 4334839 w 4334839"/>
              <a:gd name="connsiteY2" fmla="*/ 1091380 h 2123777"/>
              <a:gd name="connsiteX3" fmla="*/ 3056643 w 4334839"/>
              <a:gd name="connsiteY3" fmla="*/ 2123770 h 2123777"/>
              <a:gd name="connsiteX4" fmla="*/ 1758785 w 4334839"/>
              <a:gd name="connsiteY4" fmla="*/ 1283110 h 2123777"/>
              <a:gd name="connsiteX5" fmla="*/ 254451 w 4334839"/>
              <a:gd name="connsiteY5" fmla="*/ 840658 h 2123777"/>
              <a:gd name="connsiteX6" fmla="*/ 3728 w 4334839"/>
              <a:gd name="connsiteY6" fmla="*/ 0 h 2123777"/>
              <a:gd name="connsiteX0" fmla="*/ 3728 w 4334839"/>
              <a:gd name="connsiteY0" fmla="*/ 0 h 2123777"/>
              <a:gd name="connsiteX1" fmla="*/ 4334838 w 4334839"/>
              <a:gd name="connsiteY1" fmla="*/ 0 h 2123777"/>
              <a:gd name="connsiteX2" fmla="*/ 4334839 w 4334839"/>
              <a:gd name="connsiteY2" fmla="*/ 1091380 h 2123777"/>
              <a:gd name="connsiteX3" fmla="*/ 3056643 w 4334839"/>
              <a:gd name="connsiteY3" fmla="*/ 2123770 h 2123777"/>
              <a:gd name="connsiteX4" fmla="*/ 1758785 w 4334839"/>
              <a:gd name="connsiteY4" fmla="*/ 1283110 h 2123777"/>
              <a:gd name="connsiteX5" fmla="*/ 254451 w 4334839"/>
              <a:gd name="connsiteY5" fmla="*/ 840658 h 2123777"/>
              <a:gd name="connsiteX6" fmla="*/ 3728 w 4334839"/>
              <a:gd name="connsiteY6" fmla="*/ 0 h 2123777"/>
              <a:gd name="connsiteX0" fmla="*/ 3728 w 4334839"/>
              <a:gd name="connsiteY0" fmla="*/ 0 h 2123777"/>
              <a:gd name="connsiteX1" fmla="*/ 4334838 w 4334839"/>
              <a:gd name="connsiteY1" fmla="*/ 0 h 2123777"/>
              <a:gd name="connsiteX2" fmla="*/ 4334839 w 4334839"/>
              <a:gd name="connsiteY2" fmla="*/ 1091380 h 2123777"/>
              <a:gd name="connsiteX3" fmla="*/ 3056643 w 4334839"/>
              <a:gd name="connsiteY3" fmla="*/ 2123770 h 2123777"/>
              <a:gd name="connsiteX4" fmla="*/ 1758785 w 4334839"/>
              <a:gd name="connsiteY4" fmla="*/ 1283110 h 2123777"/>
              <a:gd name="connsiteX5" fmla="*/ 254451 w 4334839"/>
              <a:gd name="connsiteY5" fmla="*/ 840658 h 2123777"/>
              <a:gd name="connsiteX6" fmla="*/ 3728 w 4334839"/>
              <a:gd name="connsiteY6" fmla="*/ 0 h 2123777"/>
              <a:gd name="connsiteX0" fmla="*/ 3728 w 4334839"/>
              <a:gd name="connsiteY0" fmla="*/ 0 h 2123782"/>
              <a:gd name="connsiteX1" fmla="*/ 4334838 w 4334839"/>
              <a:gd name="connsiteY1" fmla="*/ 0 h 2123782"/>
              <a:gd name="connsiteX2" fmla="*/ 4334839 w 4334839"/>
              <a:gd name="connsiteY2" fmla="*/ 1091380 h 2123782"/>
              <a:gd name="connsiteX3" fmla="*/ 3056643 w 4334839"/>
              <a:gd name="connsiteY3" fmla="*/ 2123770 h 2123782"/>
              <a:gd name="connsiteX4" fmla="*/ 1758785 w 4334839"/>
              <a:gd name="connsiteY4" fmla="*/ 1283110 h 2123782"/>
              <a:gd name="connsiteX5" fmla="*/ 254451 w 4334839"/>
              <a:gd name="connsiteY5" fmla="*/ 840658 h 2123782"/>
              <a:gd name="connsiteX6" fmla="*/ 3728 w 4334839"/>
              <a:gd name="connsiteY6" fmla="*/ 0 h 2123782"/>
              <a:gd name="connsiteX0" fmla="*/ 3728 w 4334839"/>
              <a:gd name="connsiteY0" fmla="*/ 0 h 2123881"/>
              <a:gd name="connsiteX1" fmla="*/ 4334838 w 4334839"/>
              <a:gd name="connsiteY1" fmla="*/ 0 h 2123881"/>
              <a:gd name="connsiteX2" fmla="*/ 4334839 w 4334839"/>
              <a:gd name="connsiteY2" fmla="*/ 1091380 h 2123881"/>
              <a:gd name="connsiteX3" fmla="*/ 3056643 w 4334839"/>
              <a:gd name="connsiteY3" fmla="*/ 2123770 h 2123881"/>
              <a:gd name="connsiteX4" fmla="*/ 1758785 w 4334839"/>
              <a:gd name="connsiteY4" fmla="*/ 1283110 h 2123881"/>
              <a:gd name="connsiteX5" fmla="*/ 254451 w 4334839"/>
              <a:gd name="connsiteY5" fmla="*/ 840658 h 2123881"/>
              <a:gd name="connsiteX6" fmla="*/ 3728 w 4334839"/>
              <a:gd name="connsiteY6" fmla="*/ 0 h 2123881"/>
              <a:gd name="connsiteX0" fmla="*/ 3728 w 4334839"/>
              <a:gd name="connsiteY0" fmla="*/ 0 h 2227109"/>
              <a:gd name="connsiteX1" fmla="*/ 4334838 w 4334839"/>
              <a:gd name="connsiteY1" fmla="*/ 0 h 2227109"/>
              <a:gd name="connsiteX2" fmla="*/ 4334839 w 4334839"/>
              <a:gd name="connsiteY2" fmla="*/ 1091380 h 2227109"/>
              <a:gd name="connsiteX3" fmla="*/ 3086140 w 4334839"/>
              <a:gd name="connsiteY3" fmla="*/ 2227008 h 2227109"/>
              <a:gd name="connsiteX4" fmla="*/ 1758785 w 4334839"/>
              <a:gd name="connsiteY4" fmla="*/ 1283110 h 2227109"/>
              <a:gd name="connsiteX5" fmla="*/ 254451 w 4334839"/>
              <a:gd name="connsiteY5" fmla="*/ 840658 h 2227109"/>
              <a:gd name="connsiteX6" fmla="*/ 3728 w 4334839"/>
              <a:gd name="connsiteY6" fmla="*/ 0 h 2227109"/>
              <a:gd name="connsiteX0" fmla="*/ 3728 w 4334839"/>
              <a:gd name="connsiteY0" fmla="*/ 0 h 2227109"/>
              <a:gd name="connsiteX1" fmla="*/ 4334838 w 4334839"/>
              <a:gd name="connsiteY1" fmla="*/ 0 h 2227109"/>
              <a:gd name="connsiteX2" fmla="*/ 4334839 w 4334839"/>
              <a:gd name="connsiteY2" fmla="*/ 1091380 h 2227109"/>
              <a:gd name="connsiteX3" fmla="*/ 3086140 w 4334839"/>
              <a:gd name="connsiteY3" fmla="*/ 2227008 h 2227109"/>
              <a:gd name="connsiteX4" fmla="*/ 1758785 w 4334839"/>
              <a:gd name="connsiteY4" fmla="*/ 1283110 h 2227109"/>
              <a:gd name="connsiteX5" fmla="*/ 254451 w 4334839"/>
              <a:gd name="connsiteY5" fmla="*/ 840658 h 2227109"/>
              <a:gd name="connsiteX6" fmla="*/ 3728 w 4334839"/>
              <a:gd name="connsiteY6" fmla="*/ 0 h 2227109"/>
              <a:gd name="connsiteX0" fmla="*/ 3728 w 4334839"/>
              <a:gd name="connsiteY0" fmla="*/ 0 h 2227106"/>
              <a:gd name="connsiteX1" fmla="*/ 4334838 w 4334839"/>
              <a:gd name="connsiteY1" fmla="*/ 0 h 2227106"/>
              <a:gd name="connsiteX2" fmla="*/ 4334839 w 4334839"/>
              <a:gd name="connsiteY2" fmla="*/ 1091380 h 2227106"/>
              <a:gd name="connsiteX3" fmla="*/ 3086140 w 4334839"/>
              <a:gd name="connsiteY3" fmla="*/ 2227008 h 2227106"/>
              <a:gd name="connsiteX4" fmla="*/ 1758785 w 4334839"/>
              <a:gd name="connsiteY4" fmla="*/ 1283110 h 2227106"/>
              <a:gd name="connsiteX5" fmla="*/ 254451 w 4334839"/>
              <a:gd name="connsiteY5" fmla="*/ 840658 h 2227106"/>
              <a:gd name="connsiteX6" fmla="*/ 3728 w 4334839"/>
              <a:gd name="connsiteY6" fmla="*/ 0 h 2227106"/>
              <a:gd name="connsiteX0" fmla="*/ 3728 w 4334839"/>
              <a:gd name="connsiteY0" fmla="*/ 0 h 2109130"/>
              <a:gd name="connsiteX1" fmla="*/ 4334838 w 4334839"/>
              <a:gd name="connsiteY1" fmla="*/ 0 h 2109130"/>
              <a:gd name="connsiteX2" fmla="*/ 4334839 w 4334839"/>
              <a:gd name="connsiteY2" fmla="*/ 1091380 h 2109130"/>
              <a:gd name="connsiteX3" fmla="*/ 3086140 w 4334839"/>
              <a:gd name="connsiteY3" fmla="*/ 2109021 h 2109130"/>
              <a:gd name="connsiteX4" fmla="*/ 1758785 w 4334839"/>
              <a:gd name="connsiteY4" fmla="*/ 1283110 h 2109130"/>
              <a:gd name="connsiteX5" fmla="*/ 254451 w 4334839"/>
              <a:gd name="connsiteY5" fmla="*/ 840658 h 2109130"/>
              <a:gd name="connsiteX6" fmla="*/ 3728 w 4334839"/>
              <a:gd name="connsiteY6" fmla="*/ 0 h 2109130"/>
              <a:gd name="connsiteX0" fmla="*/ 9651 w 4340762"/>
              <a:gd name="connsiteY0" fmla="*/ 0 h 2110838"/>
              <a:gd name="connsiteX1" fmla="*/ 4340761 w 4340762"/>
              <a:gd name="connsiteY1" fmla="*/ 0 h 2110838"/>
              <a:gd name="connsiteX2" fmla="*/ 4340762 w 4340762"/>
              <a:gd name="connsiteY2" fmla="*/ 1091380 h 2110838"/>
              <a:gd name="connsiteX3" fmla="*/ 3092063 w 4340762"/>
              <a:gd name="connsiteY3" fmla="*/ 2109021 h 2110838"/>
              <a:gd name="connsiteX4" fmla="*/ 1897443 w 4340762"/>
              <a:gd name="connsiteY4" fmla="*/ 1327355 h 2110838"/>
              <a:gd name="connsiteX5" fmla="*/ 260374 w 4340762"/>
              <a:gd name="connsiteY5" fmla="*/ 840658 h 2110838"/>
              <a:gd name="connsiteX6" fmla="*/ 9651 w 4340762"/>
              <a:gd name="connsiteY6" fmla="*/ 0 h 2110838"/>
              <a:gd name="connsiteX0" fmla="*/ 9651 w 4340762"/>
              <a:gd name="connsiteY0" fmla="*/ 0 h 2109144"/>
              <a:gd name="connsiteX1" fmla="*/ 4340761 w 4340762"/>
              <a:gd name="connsiteY1" fmla="*/ 0 h 2109144"/>
              <a:gd name="connsiteX2" fmla="*/ 4340762 w 4340762"/>
              <a:gd name="connsiteY2" fmla="*/ 1091380 h 2109144"/>
              <a:gd name="connsiteX3" fmla="*/ 3092063 w 4340762"/>
              <a:gd name="connsiteY3" fmla="*/ 2109021 h 2109144"/>
              <a:gd name="connsiteX4" fmla="*/ 1897443 w 4340762"/>
              <a:gd name="connsiteY4" fmla="*/ 1327355 h 2109144"/>
              <a:gd name="connsiteX5" fmla="*/ 260374 w 4340762"/>
              <a:gd name="connsiteY5" fmla="*/ 840658 h 2109144"/>
              <a:gd name="connsiteX6" fmla="*/ 9651 w 4340762"/>
              <a:gd name="connsiteY6" fmla="*/ 0 h 2109144"/>
              <a:gd name="connsiteX0" fmla="*/ 9651 w 4340762"/>
              <a:gd name="connsiteY0" fmla="*/ 0 h 2109144"/>
              <a:gd name="connsiteX1" fmla="*/ 4340761 w 4340762"/>
              <a:gd name="connsiteY1" fmla="*/ 0 h 2109144"/>
              <a:gd name="connsiteX2" fmla="*/ 4340762 w 4340762"/>
              <a:gd name="connsiteY2" fmla="*/ 1091380 h 2109144"/>
              <a:gd name="connsiteX3" fmla="*/ 3047818 w 4340762"/>
              <a:gd name="connsiteY3" fmla="*/ 2109021 h 2109144"/>
              <a:gd name="connsiteX4" fmla="*/ 1897443 w 4340762"/>
              <a:gd name="connsiteY4" fmla="*/ 1327355 h 2109144"/>
              <a:gd name="connsiteX5" fmla="*/ 260374 w 4340762"/>
              <a:gd name="connsiteY5" fmla="*/ 840658 h 2109144"/>
              <a:gd name="connsiteX6" fmla="*/ 9651 w 4340762"/>
              <a:gd name="connsiteY6" fmla="*/ 0 h 2109144"/>
              <a:gd name="connsiteX0" fmla="*/ 4130 w 4335241"/>
              <a:gd name="connsiteY0" fmla="*/ 0 h 2109073"/>
              <a:gd name="connsiteX1" fmla="*/ 4335240 w 4335241"/>
              <a:gd name="connsiteY1" fmla="*/ 0 h 2109073"/>
              <a:gd name="connsiteX2" fmla="*/ 4335241 w 4335241"/>
              <a:gd name="connsiteY2" fmla="*/ 1091380 h 2109073"/>
              <a:gd name="connsiteX3" fmla="*/ 3042297 w 4335241"/>
              <a:gd name="connsiteY3" fmla="*/ 2109021 h 2109073"/>
              <a:gd name="connsiteX4" fmla="*/ 1655948 w 4335241"/>
              <a:gd name="connsiteY4" fmla="*/ 1135626 h 2109073"/>
              <a:gd name="connsiteX5" fmla="*/ 254853 w 4335241"/>
              <a:gd name="connsiteY5" fmla="*/ 840658 h 2109073"/>
              <a:gd name="connsiteX6" fmla="*/ 4130 w 4335241"/>
              <a:gd name="connsiteY6" fmla="*/ 0 h 2109073"/>
              <a:gd name="connsiteX0" fmla="*/ 4130 w 4335241"/>
              <a:gd name="connsiteY0" fmla="*/ 0 h 2109071"/>
              <a:gd name="connsiteX1" fmla="*/ 4335240 w 4335241"/>
              <a:gd name="connsiteY1" fmla="*/ 0 h 2109071"/>
              <a:gd name="connsiteX2" fmla="*/ 4335241 w 4335241"/>
              <a:gd name="connsiteY2" fmla="*/ 1091380 h 2109071"/>
              <a:gd name="connsiteX3" fmla="*/ 3042297 w 4335241"/>
              <a:gd name="connsiteY3" fmla="*/ 2109021 h 2109071"/>
              <a:gd name="connsiteX4" fmla="*/ 1655948 w 4335241"/>
              <a:gd name="connsiteY4" fmla="*/ 1135626 h 2109071"/>
              <a:gd name="connsiteX5" fmla="*/ 254853 w 4335241"/>
              <a:gd name="connsiteY5" fmla="*/ 840658 h 2109071"/>
              <a:gd name="connsiteX6" fmla="*/ 4130 w 4335241"/>
              <a:gd name="connsiteY6" fmla="*/ 0 h 2109071"/>
              <a:gd name="connsiteX0" fmla="*/ 4130 w 4335241"/>
              <a:gd name="connsiteY0" fmla="*/ 0 h 2109060"/>
              <a:gd name="connsiteX1" fmla="*/ 4335240 w 4335241"/>
              <a:gd name="connsiteY1" fmla="*/ 0 h 2109060"/>
              <a:gd name="connsiteX2" fmla="*/ 4335241 w 4335241"/>
              <a:gd name="connsiteY2" fmla="*/ 1091380 h 2109060"/>
              <a:gd name="connsiteX3" fmla="*/ 3042297 w 4335241"/>
              <a:gd name="connsiteY3" fmla="*/ 2109021 h 2109060"/>
              <a:gd name="connsiteX4" fmla="*/ 1655948 w 4335241"/>
              <a:gd name="connsiteY4" fmla="*/ 1135626 h 2109060"/>
              <a:gd name="connsiteX5" fmla="*/ 254853 w 4335241"/>
              <a:gd name="connsiteY5" fmla="*/ 840658 h 2109060"/>
              <a:gd name="connsiteX6" fmla="*/ 4130 w 4335241"/>
              <a:gd name="connsiteY6" fmla="*/ 0 h 2109060"/>
              <a:gd name="connsiteX0" fmla="*/ 4130 w 4335241"/>
              <a:gd name="connsiteY0" fmla="*/ 0 h 2094313"/>
              <a:gd name="connsiteX1" fmla="*/ 4335240 w 4335241"/>
              <a:gd name="connsiteY1" fmla="*/ 0 h 2094313"/>
              <a:gd name="connsiteX2" fmla="*/ 4335241 w 4335241"/>
              <a:gd name="connsiteY2" fmla="*/ 1091380 h 2094313"/>
              <a:gd name="connsiteX3" fmla="*/ 2850568 w 4335241"/>
              <a:gd name="connsiteY3" fmla="*/ 2094273 h 2094313"/>
              <a:gd name="connsiteX4" fmla="*/ 1655948 w 4335241"/>
              <a:gd name="connsiteY4" fmla="*/ 1135626 h 2094313"/>
              <a:gd name="connsiteX5" fmla="*/ 254853 w 4335241"/>
              <a:gd name="connsiteY5" fmla="*/ 840658 h 2094313"/>
              <a:gd name="connsiteX6" fmla="*/ 4130 w 4335241"/>
              <a:gd name="connsiteY6" fmla="*/ 0 h 2094313"/>
              <a:gd name="connsiteX0" fmla="*/ 4130 w 4335241"/>
              <a:gd name="connsiteY0" fmla="*/ 0 h 2094313"/>
              <a:gd name="connsiteX1" fmla="*/ 4335240 w 4335241"/>
              <a:gd name="connsiteY1" fmla="*/ 0 h 2094313"/>
              <a:gd name="connsiteX2" fmla="*/ 4335241 w 4335241"/>
              <a:gd name="connsiteY2" fmla="*/ 1091380 h 2094313"/>
              <a:gd name="connsiteX3" fmla="*/ 2762078 w 4335241"/>
              <a:gd name="connsiteY3" fmla="*/ 2094273 h 2094313"/>
              <a:gd name="connsiteX4" fmla="*/ 1655948 w 4335241"/>
              <a:gd name="connsiteY4" fmla="*/ 1135626 h 2094313"/>
              <a:gd name="connsiteX5" fmla="*/ 254853 w 4335241"/>
              <a:gd name="connsiteY5" fmla="*/ 840658 h 2094313"/>
              <a:gd name="connsiteX6" fmla="*/ 4130 w 4335241"/>
              <a:gd name="connsiteY6" fmla="*/ 0 h 2094313"/>
              <a:gd name="connsiteX0" fmla="*/ 4130 w 4335241"/>
              <a:gd name="connsiteY0" fmla="*/ 0 h 2094313"/>
              <a:gd name="connsiteX1" fmla="*/ 4335240 w 4335241"/>
              <a:gd name="connsiteY1" fmla="*/ 0 h 2094313"/>
              <a:gd name="connsiteX2" fmla="*/ 4335241 w 4335241"/>
              <a:gd name="connsiteY2" fmla="*/ 1091380 h 2094313"/>
              <a:gd name="connsiteX3" fmla="*/ 2835820 w 4335241"/>
              <a:gd name="connsiteY3" fmla="*/ 2094273 h 2094313"/>
              <a:gd name="connsiteX4" fmla="*/ 1655948 w 4335241"/>
              <a:gd name="connsiteY4" fmla="*/ 1135626 h 2094313"/>
              <a:gd name="connsiteX5" fmla="*/ 254853 w 4335241"/>
              <a:gd name="connsiteY5" fmla="*/ 840658 h 2094313"/>
              <a:gd name="connsiteX6" fmla="*/ 4130 w 4335241"/>
              <a:gd name="connsiteY6" fmla="*/ 0 h 2094313"/>
              <a:gd name="connsiteX0" fmla="*/ 4130 w 4335241"/>
              <a:gd name="connsiteY0" fmla="*/ 0 h 2168052"/>
              <a:gd name="connsiteX1" fmla="*/ 4335240 w 4335241"/>
              <a:gd name="connsiteY1" fmla="*/ 0 h 2168052"/>
              <a:gd name="connsiteX2" fmla="*/ 4335241 w 4335241"/>
              <a:gd name="connsiteY2" fmla="*/ 1091380 h 2168052"/>
              <a:gd name="connsiteX3" fmla="*/ 2835820 w 4335241"/>
              <a:gd name="connsiteY3" fmla="*/ 2168015 h 2168052"/>
              <a:gd name="connsiteX4" fmla="*/ 1655948 w 4335241"/>
              <a:gd name="connsiteY4" fmla="*/ 1135626 h 2168052"/>
              <a:gd name="connsiteX5" fmla="*/ 254853 w 4335241"/>
              <a:gd name="connsiteY5" fmla="*/ 840658 h 2168052"/>
              <a:gd name="connsiteX6" fmla="*/ 4130 w 4335241"/>
              <a:gd name="connsiteY6" fmla="*/ 0 h 2168052"/>
              <a:gd name="connsiteX0" fmla="*/ 4130 w 4335241"/>
              <a:gd name="connsiteY0" fmla="*/ 0 h 2168064"/>
              <a:gd name="connsiteX1" fmla="*/ 4335240 w 4335241"/>
              <a:gd name="connsiteY1" fmla="*/ 0 h 2168064"/>
              <a:gd name="connsiteX2" fmla="*/ 4335241 w 4335241"/>
              <a:gd name="connsiteY2" fmla="*/ 1091380 h 2168064"/>
              <a:gd name="connsiteX3" fmla="*/ 2835820 w 4335241"/>
              <a:gd name="connsiteY3" fmla="*/ 2168015 h 2168064"/>
              <a:gd name="connsiteX4" fmla="*/ 1655948 w 4335241"/>
              <a:gd name="connsiteY4" fmla="*/ 1135626 h 2168064"/>
              <a:gd name="connsiteX5" fmla="*/ 254853 w 4335241"/>
              <a:gd name="connsiteY5" fmla="*/ 840658 h 2168064"/>
              <a:gd name="connsiteX6" fmla="*/ 4130 w 4335241"/>
              <a:gd name="connsiteY6" fmla="*/ 0 h 2168064"/>
              <a:gd name="connsiteX0" fmla="*/ 1231 w 4332342"/>
              <a:gd name="connsiteY0" fmla="*/ 0 h 2168065"/>
              <a:gd name="connsiteX1" fmla="*/ 4332341 w 4332342"/>
              <a:gd name="connsiteY1" fmla="*/ 0 h 2168065"/>
              <a:gd name="connsiteX2" fmla="*/ 4332342 w 4332342"/>
              <a:gd name="connsiteY2" fmla="*/ 1091380 h 2168065"/>
              <a:gd name="connsiteX3" fmla="*/ 2832921 w 4332342"/>
              <a:gd name="connsiteY3" fmla="*/ 2168015 h 2168065"/>
              <a:gd name="connsiteX4" fmla="*/ 1653049 w 4332342"/>
              <a:gd name="connsiteY4" fmla="*/ 1135626 h 2168065"/>
              <a:gd name="connsiteX5" fmla="*/ 310947 w 4332342"/>
              <a:gd name="connsiteY5" fmla="*/ 722671 h 2168065"/>
              <a:gd name="connsiteX6" fmla="*/ 1231 w 4332342"/>
              <a:gd name="connsiteY6" fmla="*/ 0 h 2168065"/>
              <a:gd name="connsiteX0" fmla="*/ 21266 w 4352377"/>
              <a:gd name="connsiteY0" fmla="*/ 0 h 2168065"/>
              <a:gd name="connsiteX1" fmla="*/ 4352376 w 4352377"/>
              <a:gd name="connsiteY1" fmla="*/ 0 h 2168065"/>
              <a:gd name="connsiteX2" fmla="*/ 4352377 w 4352377"/>
              <a:gd name="connsiteY2" fmla="*/ 1091380 h 2168065"/>
              <a:gd name="connsiteX3" fmla="*/ 2852956 w 4352377"/>
              <a:gd name="connsiteY3" fmla="*/ 2168015 h 2168065"/>
              <a:gd name="connsiteX4" fmla="*/ 1673084 w 4352377"/>
              <a:gd name="connsiteY4" fmla="*/ 1135626 h 2168065"/>
              <a:gd name="connsiteX5" fmla="*/ 198247 w 4352377"/>
              <a:gd name="connsiteY5" fmla="*/ 722671 h 2168065"/>
              <a:gd name="connsiteX6" fmla="*/ 21266 w 4352377"/>
              <a:gd name="connsiteY6" fmla="*/ 0 h 2168065"/>
              <a:gd name="connsiteX0" fmla="*/ 14378 w 4345489"/>
              <a:gd name="connsiteY0" fmla="*/ 0 h 2168065"/>
              <a:gd name="connsiteX1" fmla="*/ 4345488 w 4345489"/>
              <a:gd name="connsiteY1" fmla="*/ 0 h 2168065"/>
              <a:gd name="connsiteX2" fmla="*/ 4345489 w 4345489"/>
              <a:gd name="connsiteY2" fmla="*/ 1091380 h 2168065"/>
              <a:gd name="connsiteX3" fmla="*/ 2846068 w 4345489"/>
              <a:gd name="connsiteY3" fmla="*/ 2168015 h 2168065"/>
              <a:gd name="connsiteX4" fmla="*/ 1666196 w 4345489"/>
              <a:gd name="connsiteY4" fmla="*/ 1135626 h 2168065"/>
              <a:gd name="connsiteX5" fmla="*/ 191359 w 4345489"/>
              <a:gd name="connsiteY5" fmla="*/ 722671 h 2168065"/>
              <a:gd name="connsiteX6" fmla="*/ 14378 w 4345489"/>
              <a:gd name="connsiteY6" fmla="*/ 0 h 2168065"/>
              <a:gd name="connsiteX0" fmla="*/ 7017 w 4338128"/>
              <a:gd name="connsiteY0" fmla="*/ 0 h 2168065"/>
              <a:gd name="connsiteX1" fmla="*/ 4338127 w 4338128"/>
              <a:gd name="connsiteY1" fmla="*/ 0 h 2168065"/>
              <a:gd name="connsiteX2" fmla="*/ 4338128 w 4338128"/>
              <a:gd name="connsiteY2" fmla="*/ 1091380 h 2168065"/>
              <a:gd name="connsiteX3" fmla="*/ 2838707 w 4338128"/>
              <a:gd name="connsiteY3" fmla="*/ 2168015 h 2168065"/>
              <a:gd name="connsiteX4" fmla="*/ 1658835 w 4338128"/>
              <a:gd name="connsiteY4" fmla="*/ 1135626 h 2168065"/>
              <a:gd name="connsiteX5" fmla="*/ 183998 w 4338128"/>
              <a:gd name="connsiteY5" fmla="*/ 722671 h 2168065"/>
              <a:gd name="connsiteX6" fmla="*/ 7017 w 4338128"/>
              <a:gd name="connsiteY6" fmla="*/ 0 h 2168065"/>
              <a:gd name="connsiteX0" fmla="*/ 14639 w 4345750"/>
              <a:gd name="connsiteY0" fmla="*/ 0 h 2168066"/>
              <a:gd name="connsiteX1" fmla="*/ 4345749 w 4345750"/>
              <a:gd name="connsiteY1" fmla="*/ 0 h 2168066"/>
              <a:gd name="connsiteX2" fmla="*/ 4345750 w 4345750"/>
              <a:gd name="connsiteY2" fmla="*/ 1091380 h 2168066"/>
              <a:gd name="connsiteX3" fmla="*/ 2846329 w 4345750"/>
              <a:gd name="connsiteY3" fmla="*/ 2168015 h 2168066"/>
              <a:gd name="connsiteX4" fmla="*/ 1666457 w 4345750"/>
              <a:gd name="connsiteY4" fmla="*/ 1135626 h 2168066"/>
              <a:gd name="connsiteX5" fmla="*/ 162123 w 4345750"/>
              <a:gd name="connsiteY5" fmla="*/ 678426 h 2168066"/>
              <a:gd name="connsiteX6" fmla="*/ 14639 w 4345750"/>
              <a:gd name="connsiteY6" fmla="*/ 0 h 2168066"/>
              <a:gd name="connsiteX0" fmla="*/ 14639 w 4345750"/>
              <a:gd name="connsiteY0" fmla="*/ 0 h 2168066"/>
              <a:gd name="connsiteX1" fmla="*/ 4345749 w 4345750"/>
              <a:gd name="connsiteY1" fmla="*/ 0 h 2168066"/>
              <a:gd name="connsiteX2" fmla="*/ 4345750 w 4345750"/>
              <a:gd name="connsiteY2" fmla="*/ 1091380 h 2168066"/>
              <a:gd name="connsiteX3" fmla="*/ 2846329 w 4345750"/>
              <a:gd name="connsiteY3" fmla="*/ 2168015 h 2168066"/>
              <a:gd name="connsiteX4" fmla="*/ 1666457 w 4345750"/>
              <a:gd name="connsiteY4" fmla="*/ 1135626 h 2168066"/>
              <a:gd name="connsiteX5" fmla="*/ 162123 w 4345750"/>
              <a:gd name="connsiteY5" fmla="*/ 678426 h 2168066"/>
              <a:gd name="connsiteX6" fmla="*/ 14639 w 4345750"/>
              <a:gd name="connsiteY6" fmla="*/ 0 h 2168066"/>
              <a:gd name="connsiteX0" fmla="*/ 63 w 4331174"/>
              <a:gd name="connsiteY0" fmla="*/ 0 h 2168066"/>
              <a:gd name="connsiteX1" fmla="*/ 4331173 w 4331174"/>
              <a:gd name="connsiteY1" fmla="*/ 0 h 2168066"/>
              <a:gd name="connsiteX2" fmla="*/ 4331174 w 4331174"/>
              <a:gd name="connsiteY2" fmla="*/ 1091380 h 2168066"/>
              <a:gd name="connsiteX3" fmla="*/ 2831753 w 4331174"/>
              <a:gd name="connsiteY3" fmla="*/ 2168015 h 2168066"/>
              <a:gd name="connsiteX4" fmla="*/ 1651881 w 4331174"/>
              <a:gd name="connsiteY4" fmla="*/ 1135626 h 2168066"/>
              <a:gd name="connsiteX5" fmla="*/ 1364718 w 4331174"/>
              <a:gd name="connsiteY5" fmla="*/ 653789 h 2168066"/>
              <a:gd name="connsiteX6" fmla="*/ 63 w 4331174"/>
              <a:gd name="connsiteY6" fmla="*/ 0 h 2168066"/>
              <a:gd name="connsiteX0" fmla="*/ 61 w 4331172"/>
              <a:gd name="connsiteY0" fmla="*/ 0 h 2168843"/>
              <a:gd name="connsiteX1" fmla="*/ 4331171 w 4331172"/>
              <a:gd name="connsiteY1" fmla="*/ 0 h 2168843"/>
              <a:gd name="connsiteX2" fmla="*/ 4331172 w 4331172"/>
              <a:gd name="connsiteY2" fmla="*/ 1091380 h 2168843"/>
              <a:gd name="connsiteX3" fmla="*/ 2831751 w 4331172"/>
              <a:gd name="connsiteY3" fmla="*/ 2168015 h 2168843"/>
              <a:gd name="connsiteX4" fmla="*/ 1192059 w 4331172"/>
              <a:gd name="connsiteY4" fmla="*/ 1258812 h 2168843"/>
              <a:gd name="connsiteX5" fmla="*/ 1364716 w 4331172"/>
              <a:gd name="connsiteY5" fmla="*/ 653789 h 2168843"/>
              <a:gd name="connsiteX6" fmla="*/ 61 w 4331172"/>
              <a:gd name="connsiteY6" fmla="*/ 0 h 2168843"/>
              <a:gd name="connsiteX0" fmla="*/ 90 w 4331201"/>
              <a:gd name="connsiteY0" fmla="*/ 0 h 2168873"/>
              <a:gd name="connsiteX1" fmla="*/ 4331200 w 4331201"/>
              <a:gd name="connsiteY1" fmla="*/ 0 h 2168873"/>
              <a:gd name="connsiteX2" fmla="*/ 4331201 w 4331201"/>
              <a:gd name="connsiteY2" fmla="*/ 1091380 h 2168873"/>
              <a:gd name="connsiteX3" fmla="*/ 2831780 w 4331201"/>
              <a:gd name="connsiteY3" fmla="*/ 2168015 h 2168873"/>
              <a:gd name="connsiteX4" fmla="*/ 1192088 w 4331201"/>
              <a:gd name="connsiteY4" fmla="*/ 1258812 h 2168873"/>
              <a:gd name="connsiteX5" fmla="*/ 986068 w 4331201"/>
              <a:gd name="connsiteY5" fmla="*/ 505966 h 2168873"/>
              <a:gd name="connsiteX6" fmla="*/ 90 w 4331201"/>
              <a:gd name="connsiteY6" fmla="*/ 0 h 2168873"/>
              <a:gd name="connsiteX0" fmla="*/ 90 w 4331201"/>
              <a:gd name="connsiteY0" fmla="*/ 0 h 2174026"/>
              <a:gd name="connsiteX1" fmla="*/ 4331200 w 4331201"/>
              <a:gd name="connsiteY1" fmla="*/ 0 h 2174026"/>
              <a:gd name="connsiteX2" fmla="*/ 4331201 w 4331201"/>
              <a:gd name="connsiteY2" fmla="*/ 1091380 h 2174026"/>
              <a:gd name="connsiteX3" fmla="*/ 2831780 w 4331201"/>
              <a:gd name="connsiteY3" fmla="*/ 2168015 h 2174026"/>
              <a:gd name="connsiteX4" fmla="*/ 1219136 w 4331201"/>
              <a:gd name="connsiteY4" fmla="*/ 1480545 h 2174026"/>
              <a:gd name="connsiteX5" fmla="*/ 986068 w 4331201"/>
              <a:gd name="connsiteY5" fmla="*/ 505966 h 2174026"/>
              <a:gd name="connsiteX6" fmla="*/ 90 w 4331201"/>
              <a:gd name="connsiteY6" fmla="*/ 0 h 2174026"/>
              <a:gd name="connsiteX0" fmla="*/ 90 w 4331201"/>
              <a:gd name="connsiteY0" fmla="*/ 0 h 2210795"/>
              <a:gd name="connsiteX1" fmla="*/ 4331200 w 4331201"/>
              <a:gd name="connsiteY1" fmla="*/ 0 h 2210795"/>
              <a:gd name="connsiteX2" fmla="*/ 4331201 w 4331201"/>
              <a:gd name="connsiteY2" fmla="*/ 1091380 h 2210795"/>
              <a:gd name="connsiteX3" fmla="*/ 2831780 w 4331201"/>
              <a:gd name="connsiteY3" fmla="*/ 2168015 h 2210795"/>
              <a:gd name="connsiteX4" fmla="*/ 1987020 w 4331201"/>
              <a:gd name="connsiteY4" fmla="*/ 1946329 h 2210795"/>
              <a:gd name="connsiteX5" fmla="*/ 1219136 w 4331201"/>
              <a:gd name="connsiteY5" fmla="*/ 1480545 h 2210795"/>
              <a:gd name="connsiteX6" fmla="*/ 986068 w 4331201"/>
              <a:gd name="connsiteY6" fmla="*/ 505966 h 2210795"/>
              <a:gd name="connsiteX7" fmla="*/ 90 w 4331201"/>
              <a:gd name="connsiteY7" fmla="*/ 0 h 2210795"/>
              <a:gd name="connsiteX0" fmla="*/ 90 w 4331201"/>
              <a:gd name="connsiteY0" fmla="*/ 0 h 2184400"/>
              <a:gd name="connsiteX1" fmla="*/ 4331200 w 4331201"/>
              <a:gd name="connsiteY1" fmla="*/ 0 h 2184400"/>
              <a:gd name="connsiteX2" fmla="*/ 4331201 w 4331201"/>
              <a:gd name="connsiteY2" fmla="*/ 1091380 h 2184400"/>
              <a:gd name="connsiteX3" fmla="*/ 2831780 w 4331201"/>
              <a:gd name="connsiteY3" fmla="*/ 2168015 h 2184400"/>
              <a:gd name="connsiteX4" fmla="*/ 2095211 w 4331201"/>
              <a:gd name="connsiteY4" fmla="*/ 1724596 h 2184400"/>
              <a:gd name="connsiteX5" fmla="*/ 1219136 w 4331201"/>
              <a:gd name="connsiteY5" fmla="*/ 1480545 h 2184400"/>
              <a:gd name="connsiteX6" fmla="*/ 986068 w 4331201"/>
              <a:gd name="connsiteY6" fmla="*/ 505966 h 2184400"/>
              <a:gd name="connsiteX7" fmla="*/ 90 w 4331201"/>
              <a:gd name="connsiteY7" fmla="*/ 0 h 2184400"/>
              <a:gd name="connsiteX0" fmla="*/ 90 w 4331201"/>
              <a:gd name="connsiteY0" fmla="*/ 0 h 2184400"/>
              <a:gd name="connsiteX1" fmla="*/ 4331200 w 4331201"/>
              <a:gd name="connsiteY1" fmla="*/ 0 h 2184400"/>
              <a:gd name="connsiteX2" fmla="*/ 4331201 w 4331201"/>
              <a:gd name="connsiteY2" fmla="*/ 1091380 h 2184400"/>
              <a:gd name="connsiteX3" fmla="*/ 2831780 w 4331201"/>
              <a:gd name="connsiteY3" fmla="*/ 2168015 h 2184400"/>
              <a:gd name="connsiteX4" fmla="*/ 2095211 w 4331201"/>
              <a:gd name="connsiteY4" fmla="*/ 1724596 h 2184400"/>
              <a:gd name="connsiteX5" fmla="*/ 1219136 w 4331201"/>
              <a:gd name="connsiteY5" fmla="*/ 1480545 h 2184400"/>
              <a:gd name="connsiteX6" fmla="*/ 986068 w 4331201"/>
              <a:gd name="connsiteY6" fmla="*/ 505966 h 2184400"/>
              <a:gd name="connsiteX7" fmla="*/ 90 w 4331201"/>
              <a:gd name="connsiteY7" fmla="*/ 0 h 2184400"/>
              <a:gd name="connsiteX0" fmla="*/ 90 w 4331201"/>
              <a:gd name="connsiteY0" fmla="*/ 0 h 2184400"/>
              <a:gd name="connsiteX1" fmla="*/ 4331200 w 4331201"/>
              <a:gd name="connsiteY1" fmla="*/ 0 h 2184400"/>
              <a:gd name="connsiteX2" fmla="*/ 4331201 w 4331201"/>
              <a:gd name="connsiteY2" fmla="*/ 1091380 h 2184400"/>
              <a:gd name="connsiteX3" fmla="*/ 2831780 w 4331201"/>
              <a:gd name="connsiteY3" fmla="*/ 2168015 h 2184400"/>
              <a:gd name="connsiteX4" fmla="*/ 2095211 w 4331201"/>
              <a:gd name="connsiteY4" fmla="*/ 1724596 h 2184400"/>
              <a:gd name="connsiteX5" fmla="*/ 1219136 w 4331201"/>
              <a:gd name="connsiteY5" fmla="*/ 1480545 h 2184400"/>
              <a:gd name="connsiteX6" fmla="*/ 986068 w 4331201"/>
              <a:gd name="connsiteY6" fmla="*/ 505966 h 2184400"/>
              <a:gd name="connsiteX7" fmla="*/ 90 w 4331201"/>
              <a:gd name="connsiteY7" fmla="*/ 0 h 2184400"/>
              <a:gd name="connsiteX0" fmla="*/ 90 w 4331201"/>
              <a:gd name="connsiteY0" fmla="*/ 0 h 2184400"/>
              <a:gd name="connsiteX1" fmla="*/ 4331200 w 4331201"/>
              <a:gd name="connsiteY1" fmla="*/ 0 h 2184400"/>
              <a:gd name="connsiteX2" fmla="*/ 4331201 w 4331201"/>
              <a:gd name="connsiteY2" fmla="*/ 1091380 h 2184400"/>
              <a:gd name="connsiteX3" fmla="*/ 2831780 w 4331201"/>
              <a:gd name="connsiteY3" fmla="*/ 2168015 h 2184400"/>
              <a:gd name="connsiteX4" fmla="*/ 2095211 w 4331201"/>
              <a:gd name="connsiteY4" fmla="*/ 1724596 h 2184400"/>
              <a:gd name="connsiteX5" fmla="*/ 1219136 w 4331201"/>
              <a:gd name="connsiteY5" fmla="*/ 1480545 h 2184400"/>
              <a:gd name="connsiteX6" fmla="*/ 986068 w 4331201"/>
              <a:gd name="connsiteY6" fmla="*/ 505966 h 2184400"/>
              <a:gd name="connsiteX7" fmla="*/ 90 w 4331201"/>
              <a:gd name="connsiteY7" fmla="*/ 0 h 2184400"/>
              <a:gd name="connsiteX0" fmla="*/ 90 w 4331201"/>
              <a:gd name="connsiteY0" fmla="*/ 0 h 2184400"/>
              <a:gd name="connsiteX1" fmla="*/ 4331200 w 4331201"/>
              <a:gd name="connsiteY1" fmla="*/ 0 h 2184400"/>
              <a:gd name="connsiteX2" fmla="*/ 4331201 w 4331201"/>
              <a:gd name="connsiteY2" fmla="*/ 1091380 h 2184400"/>
              <a:gd name="connsiteX3" fmla="*/ 2831780 w 4331201"/>
              <a:gd name="connsiteY3" fmla="*/ 2168015 h 2184400"/>
              <a:gd name="connsiteX4" fmla="*/ 2095211 w 4331201"/>
              <a:gd name="connsiteY4" fmla="*/ 1724596 h 2184400"/>
              <a:gd name="connsiteX5" fmla="*/ 1219136 w 4331201"/>
              <a:gd name="connsiteY5" fmla="*/ 1480545 h 2184400"/>
              <a:gd name="connsiteX6" fmla="*/ 986068 w 4331201"/>
              <a:gd name="connsiteY6" fmla="*/ 505966 h 2184400"/>
              <a:gd name="connsiteX7" fmla="*/ 90 w 4331201"/>
              <a:gd name="connsiteY7" fmla="*/ 0 h 2184400"/>
              <a:gd name="connsiteX0" fmla="*/ 90 w 4331201"/>
              <a:gd name="connsiteY0" fmla="*/ 0 h 2184400"/>
              <a:gd name="connsiteX1" fmla="*/ 4331200 w 4331201"/>
              <a:gd name="connsiteY1" fmla="*/ 0 h 2184400"/>
              <a:gd name="connsiteX2" fmla="*/ 4331201 w 4331201"/>
              <a:gd name="connsiteY2" fmla="*/ 1091380 h 2184400"/>
              <a:gd name="connsiteX3" fmla="*/ 2831780 w 4331201"/>
              <a:gd name="connsiteY3" fmla="*/ 2168015 h 2184400"/>
              <a:gd name="connsiteX4" fmla="*/ 2095211 w 4331201"/>
              <a:gd name="connsiteY4" fmla="*/ 1724596 h 2184400"/>
              <a:gd name="connsiteX5" fmla="*/ 1219136 w 4331201"/>
              <a:gd name="connsiteY5" fmla="*/ 1480545 h 2184400"/>
              <a:gd name="connsiteX6" fmla="*/ 986068 w 4331201"/>
              <a:gd name="connsiteY6" fmla="*/ 505966 h 2184400"/>
              <a:gd name="connsiteX7" fmla="*/ 90 w 4331201"/>
              <a:gd name="connsiteY7" fmla="*/ 0 h 2184400"/>
              <a:gd name="connsiteX0" fmla="*/ 90 w 4331201"/>
              <a:gd name="connsiteY0" fmla="*/ 0 h 2184400"/>
              <a:gd name="connsiteX1" fmla="*/ 4331200 w 4331201"/>
              <a:gd name="connsiteY1" fmla="*/ 0 h 2184400"/>
              <a:gd name="connsiteX2" fmla="*/ 4331201 w 4331201"/>
              <a:gd name="connsiteY2" fmla="*/ 1091380 h 2184400"/>
              <a:gd name="connsiteX3" fmla="*/ 2831780 w 4331201"/>
              <a:gd name="connsiteY3" fmla="*/ 2168015 h 2184400"/>
              <a:gd name="connsiteX4" fmla="*/ 2095211 w 4331201"/>
              <a:gd name="connsiteY4" fmla="*/ 1724596 h 2184400"/>
              <a:gd name="connsiteX5" fmla="*/ 1219136 w 4331201"/>
              <a:gd name="connsiteY5" fmla="*/ 1480545 h 2184400"/>
              <a:gd name="connsiteX6" fmla="*/ 986068 w 4331201"/>
              <a:gd name="connsiteY6" fmla="*/ 505966 h 2184400"/>
              <a:gd name="connsiteX7" fmla="*/ 90 w 4331201"/>
              <a:gd name="connsiteY7" fmla="*/ 0 h 2184400"/>
              <a:gd name="connsiteX0" fmla="*/ 125 w 4331236"/>
              <a:gd name="connsiteY0" fmla="*/ 0 h 2184400"/>
              <a:gd name="connsiteX1" fmla="*/ 4331235 w 4331236"/>
              <a:gd name="connsiteY1" fmla="*/ 0 h 2184400"/>
              <a:gd name="connsiteX2" fmla="*/ 4331236 w 4331236"/>
              <a:gd name="connsiteY2" fmla="*/ 1091380 h 2184400"/>
              <a:gd name="connsiteX3" fmla="*/ 2831815 w 4331236"/>
              <a:gd name="connsiteY3" fmla="*/ 2168015 h 2184400"/>
              <a:gd name="connsiteX4" fmla="*/ 2095246 w 4331236"/>
              <a:gd name="connsiteY4" fmla="*/ 1724596 h 2184400"/>
              <a:gd name="connsiteX5" fmla="*/ 1219171 w 4331236"/>
              <a:gd name="connsiteY5" fmla="*/ 1480545 h 2184400"/>
              <a:gd name="connsiteX6" fmla="*/ 769718 w 4331236"/>
              <a:gd name="connsiteY6" fmla="*/ 703063 h 2184400"/>
              <a:gd name="connsiteX7" fmla="*/ 125 w 4331236"/>
              <a:gd name="connsiteY7" fmla="*/ 0 h 2184400"/>
              <a:gd name="connsiteX0" fmla="*/ 125 w 4331236"/>
              <a:gd name="connsiteY0" fmla="*/ 0 h 2184400"/>
              <a:gd name="connsiteX1" fmla="*/ 4331235 w 4331236"/>
              <a:gd name="connsiteY1" fmla="*/ 0 h 2184400"/>
              <a:gd name="connsiteX2" fmla="*/ 4331236 w 4331236"/>
              <a:gd name="connsiteY2" fmla="*/ 1091380 h 2184400"/>
              <a:gd name="connsiteX3" fmla="*/ 2831815 w 4331236"/>
              <a:gd name="connsiteY3" fmla="*/ 2168015 h 2184400"/>
              <a:gd name="connsiteX4" fmla="*/ 1987054 w 4331236"/>
              <a:gd name="connsiteY4" fmla="*/ 1724596 h 2184400"/>
              <a:gd name="connsiteX5" fmla="*/ 1219171 w 4331236"/>
              <a:gd name="connsiteY5" fmla="*/ 1480545 h 2184400"/>
              <a:gd name="connsiteX6" fmla="*/ 769718 w 4331236"/>
              <a:gd name="connsiteY6" fmla="*/ 703063 h 2184400"/>
              <a:gd name="connsiteX7" fmla="*/ 125 w 4331236"/>
              <a:gd name="connsiteY7" fmla="*/ 0 h 2184400"/>
              <a:gd name="connsiteX0" fmla="*/ 125 w 4331236"/>
              <a:gd name="connsiteY0" fmla="*/ 0 h 2168226"/>
              <a:gd name="connsiteX1" fmla="*/ 4331235 w 4331236"/>
              <a:gd name="connsiteY1" fmla="*/ 0 h 2168226"/>
              <a:gd name="connsiteX2" fmla="*/ 4331236 w 4331236"/>
              <a:gd name="connsiteY2" fmla="*/ 1091380 h 2168226"/>
              <a:gd name="connsiteX3" fmla="*/ 2831815 w 4331236"/>
              <a:gd name="connsiteY3" fmla="*/ 2168015 h 2168226"/>
              <a:gd name="connsiteX4" fmla="*/ 1987054 w 4331236"/>
              <a:gd name="connsiteY4" fmla="*/ 1724596 h 2168226"/>
              <a:gd name="connsiteX5" fmla="*/ 1219171 w 4331236"/>
              <a:gd name="connsiteY5" fmla="*/ 1480545 h 2168226"/>
              <a:gd name="connsiteX6" fmla="*/ 769718 w 4331236"/>
              <a:gd name="connsiteY6" fmla="*/ 703063 h 2168226"/>
              <a:gd name="connsiteX7" fmla="*/ 125 w 4331236"/>
              <a:gd name="connsiteY7" fmla="*/ 0 h 2168226"/>
              <a:gd name="connsiteX0" fmla="*/ 125 w 4331236"/>
              <a:gd name="connsiteY0" fmla="*/ 0 h 2020437"/>
              <a:gd name="connsiteX1" fmla="*/ 4331235 w 4331236"/>
              <a:gd name="connsiteY1" fmla="*/ 0 h 2020437"/>
              <a:gd name="connsiteX2" fmla="*/ 4331236 w 4331236"/>
              <a:gd name="connsiteY2" fmla="*/ 1091380 h 2020437"/>
              <a:gd name="connsiteX3" fmla="*/ 2723623 w 4331236"/>
              <a:gd name="connsiteY3" fmla="*/ 2020193 h 2020437"/>
              <a:gd name="connsiteX4" fmla="*/ 1987054 w 4331236"/>
              <a:gd name="connsiteY4" fmla="*/ 1724596 h 2020437"/>
              <a:gd name="connsiteX5" fmla="*/ 1219171 w 4331236"/>
              <a:gd name="connsiteY5" fmla="*/ 1480545 h 2020437"/>
              <a:gd name="connsiteX6" fmla="*/ 769718 w 4331236"/>
              <a:gd name="connsiteY6" fmla="*/ 703063 h 2020437"/>
              <a:gd name="connsiteX7" fmla="*/ 125 w 4331236"/>
              <a:gd name="connsiteY7" fmla="*/ 0 h 2020437"/>
              <a:gd name="connsiteX0" fmla="*/ 125 w 4331236"/>
              <a:gd name="connsiteY0" fmla="*/ 0 h 2031628"/>
              <a:gd name="connsiteX1" fmla="*/ 4331235 w 4331236"/>
              <a:gd name="connsiteY1" fmla="*/ 0 h 2031628"/>
              <a:gd name="connsiteX2" fmla="*/ 4331236 w 4331236"/>
              <a:gd name="connsiteY2" fmla="*/ 1091380 h 2031628"/>
              <a:gd name="connsiteX3" fmla="*/ 2723623 w 4331236"/>
              <a:gd name="connsiteY3" fmla="*/ 2020193 h 2031628"/>
              <a:gd name="connsiteX4" fmla="*/ 2095246 w 4331236"/>
              <a:gd name="connsiteY4" fmla="*/ 1601410 h 2031628"/>
              <a:gd name="connsiteX5" fmla="*/ 1219171 w 4331236"/>
              <a:gd name="connsiteY5" fmla="*/ 1480545 h 2031628"/>
              <a:gd name="connsiteX6" fmla="*/ 769718 w 4331236"/>
              <a:gd name="connsiteY6" fmla="*/ 703063 h 2031628"/>
              <a:gd name="connsiteX7" fmla="*/ 125 w 4331236"/>
              <a:gd name="connsiteY7" fmla="*/ 0 h 2031628"/>
              <a:gd name="connsiteX0" fmla="*/ 123 w 4331234"/>
              <a:gd name="connsiteY0" fmla="*/ 0 h 2032228"/>
              <a:gd name="connsiteX1" fmla="*/ 4331233 w 4331234"/>
              <a:gd name="connsiteY1" fmla="*/ 0 h 2032228"/>
              <a:gd name="connsiteX2" fmla="*/ 4331234 w 4331234"/>
              <a:gd name="connsiteY2" fmla="*/ 1091380 h 2032228"/>
              <a:gd name="connsiteX3" fmla="*/ 2723621 w 4331234"/>
              <a:gd name="connsiteY3" fmla="*/ 2020193 h 2032228"/>
              <a:gd name="connsiteX4" fmla="*/ 2095244 w 4331234"/>
              <a:gd name="connsiteY4" fmla="*/ 1601410 h 2032228"/>
              <a:gd name="connsiteX5" fmla="*/ 1165072 w 4331234"/>
              <a:gd name="connsiteY5" fmla="*/ 1332723 h 2032228"/>
              <a:gd name="connsiteX6" fmla="*/ 769716 w 4331234"/>
              <a:gd name="connsiteY6" fmla="*/ 703063 h 2032228"/>
              <a:gd name="connsiteX7" fmla="*/ 123 w 4331234"/>
              <a:gd name="connsiteY7" fmla="*/ 0 h 2032228"/>
              <a:gd name="connsiteX0" fmla="*/ 99 w 4331210"/>
              <a:gd name="connsiteY0" fmla="*/ 0 h 2032226"/>
              <a:gd name="connsiteX1" fmla="*/ 4331209 w 4331210"/>
              <a:gd name="connsiteY1" fmla="*/ 0 h 2032226"/>
              <a:gd name="connsiteX2" fmla="*/ 4331210 w 4331210"/>
              <a:gd name="connsiteY2" fmla="*/ 1091380 h 2032226"/>
              <a:gd name="connsiteX3" fmla="*/ 2723597 w 4331210"/>
              <a:gd name="connsiteY3" fmla="*/ 2020193 h 2032226"/>
              <a:gd name="connsiteX4" fmla="*/ 2095220 w 4331210"/>
              <a:gd name="connsiteY4" fmla="*/ 1601410 h 2032226"/>
              <a:gd name="connsiteX5" fmla="*/ 1165048 w 4331210"/>
              <a:gd name="connsiteY5" fmla="*/ 1332723 h 2032226"/>
              <a:gd name="connsiteX6" fmla="*/ 904933 w 4331210"/>
              <a:gd name="connsiteY6" fmla="*/ 629152 h 2032226"/>
              <a:gd name="connsiteX7" fmla="*/ 99 w 4331210"/>
              <a:gd name="connsiteY7" fmla="*/ 0 h 2032226"/>
              <a:gd name="connsiteX0" fmla="*/ 99 w 4331210"/>
              <a:gd name="connsiteY0" fmla="*/ 0 h 2032228"/>
              <a:gd name="connsiteX1" fmla="*/ 4331209 w 4331210"/>
              <a:gd name="connsiteY1" fmla="*/ 0 h 2032228"/>
              <a:gd name="connsiteX2" fmla="*/ 4331210 w 4331210"/>
              <a:gd name="connsiteY2" fmla="*/ 1091380 h 2032228"/>
              <a:gd name="connsiteX3" fmla="*/ 2723597 w 4331210"/>
              <a:gd name="connsiteY3" fmla="*/ 2020193 h 2032228"/>
              <a:gd name="connsiteX4" fmla="*/ 1987029 w 4331210"/>
              <a:gd name="connsiteY4" fmla="*/ 1601410 h 2032228"/>
              <a:gd name="connsiteX5" fmla="*/ 1165048 w 4331210"/>
              <a:gd name="connsiteY5" fmla="*/ 1332723 h 2032228"/>
              <a:gd name="connsiteX6" fmla="*/ 904933 w 4331210"/>
              <a:gd name="connsiteY6" fmla="*/ 629152 h 2032228"/>
              <a:gd name="connsiteX7" fmla="*/ 99 w 4331210"/>
              <a:gd name="connsiteY7" fmla="*/ 0 h 2032228"/>
              <a:gd name="connsiteX0" fmla="*/ 99 w 4331210"/>
              <a:gd name="connsiteY0" fmla="*/ 0 h 2032226"/>
              <a:gd name="connsiteX1" fmla="*/ 4331209 w 4331210"/>
              <a:gd name="connsiteY1" fmla="*/ 0 h 2032226"/>
              <a:gd name="connsiteX2" fmla="*/ 4331210 w 4331210"/>
              <a:gd name="connsiteY2" fmla="*/ 1091380 h 2032226"/>
              <a:gd name="connsiteX3" fmla="*/ 2723597 w 4331210"/>
              <a:gd name="connsiteY3" fmla="*/ 2020193 h 2032226"/>
              <a:gd name="connsiteX4" fmla="*/ 1987029 w 4331210"/>
              <a:gd name="connsiteY4" fmla="*/ 1601410 h 2032226"/>
              <a:gd name="connsiteX5" fmla="*/ 1165048 w 4331210"/>
              <a:gd name="connsiteY5" fmla="*/ 1332723 h 2032226"/>
              <a:gd name="connsiteX6" fmla="*/ 904933 w 4331210"/>
              <a:gd name="connsiteY6" fmla="*/ 629152 h 2032226"/>
              <a:gd name="connsiteX7" fmla="*/ 99 w 4331210"/>
              <a:gd name="connsiteY7" fmla="*/ 0 h 2032226"/>
              <a:gd name="connsiteX0" fmla="*/ 112 w 4331223"/>
              <a:gd name="connsiteY0" fmla="*/ 0 h 2032228"/>
              <a:gd name="connsiteX1" fmla="*/ 4331222 w 4331223"/>
              <a:gd name="connsiteY1" fmla="*/ 0 h 2032228"/>
              <a:gd name="connsiteX2" fmla="*/ 4331223 w 4331223"/>
              <a:gd name="connsiteY2" fmla="*/ 1091380 h 2032228"/>
              <a:gd name="connsiteX3" fmla="*/ 2723610 w 4331223"/>
              <a:gd name="connsiteY3" fmla="*/ 2020193 h 2032228"/>
              <a:gd name="connsiteX4" fmla="*/ 1987042 w 4331223"/>
              <a:gd name="connsiteY4" fmla="*/ 1601410 h 2032228"/>
              <a:gd name="connsiteX5" fmla="*/ 1165061 w 4331223"/>
              <a:gd name="connsiteY5" fmla="*/ 1332723 h 2032228"/>
              <a:gd name="connsiteX6" fmla="*/ 823802 w 4331223"/>
              <a:gd name="connsiteY6" fmla="*/ 604514 h 2032228"/>
              <a:gd name="connsiteX7" fmla="*/ 112 w 4331223"/>
              <a:gd name="connsiteY7" fmla="*/ 0 h 2032228"/>
              <a:gd name="connsiteX0" fmla="*/ 112 w 4331223"/>
              <a:gd name="connsiteY0" fmla="*/ 0 h 1750821"/>
              <a:gd name="connsiteX1" fmla="*/ 4331222 w 4331223"/>
              <a:gd name="connsiteY1" fmla="*/ 0 h 1750821"/>
              <a:gd name="connsiteX2" fmla="*/ 4331223 w 4331223"/>
              <a:gd name="connsiteY2" fmla="*/ 1091380 h 1750821"/>
              <a:gd name="connsiteX3" fmla="*/ 3264575 w 4331223"/>
              <a:gd name="connsiteY3" fmla="*/ 1724548 h 1750821"/>
              <a:gd name="connsiteX4" fmla="*/ 1987042 w 4331223"/>
              <a:gd name="connsiteY4" fmla="*/ 1601410 h 1750821"/>
              <a:gd name="connsiteX5" fmla="*/ 1165061 w 4331223"/>
              <a:gd name="connsiteY5" fmla="*/ 1332723 h 1750821"/>
              <a:gd name="connsiteX6" fmla="*/ 823802 w 4331223"/>
              <a:gd name="connsiteY6" fmla="*/ 604514 h 1750821"/>
              <a:gd name="connsiteX7" fmla="*/ 112 w 4331223"/>
              <a:gd name="connsiteY7" fmla="*/ 0 h 1750821"/>
              <a:gd name="connsiteX0" fmla="*/ 112 w 4331223"/>
              <a:gd name="connsiteY0" fmla="*/ 0 h 1730479"/>
              <a:gd name="connsiteX1" fmla="*/ 4331222 w 4331223"/>
              <a:gd name="connsiteY1" fmla="*/ 0 h 1730479"/>
              <a:gd name="connsiteX2" fmla="*/ 4331223 w 4331223"/>
              <a:gd name="connsiteY2" fmla="*/ 1091380 h 1730479"/>
              <a:gd name="connsiteX3" fmla="*/ 3264575 w 4331223"/>
              <a:gd name="connsiteY3" fmla="*/ 1724548 h 1730479"/>
              <a:gd name="connsiteX4" fmla="*/ 2284573 w 4331223"/>
              <a:gd name="connsiteY4" fmla="*/ 1404314 h 1730479"/>
              <a:gd name="connsiteX5" fmla="*/ 1165061 w 4331223"/>
              <a:gd name="connsiteY5" fmla="*/ 1332723 h 1730479"/>
              <a:gd name="connsiteX6" fmla="*/ 823802 w 4331223"/>
              <a:gd name="connsiteY6" fmla="*/ 604514 h 1730479"/>
              <a:gd name="connsiteX7" fmla="*/ 112 w 4331223"/>
              <a:gd name="connsiteY7" fmla="*/ 0 h 1730479"/>
              <a:gd name="connsiteX0" fmla="*/ 112 w 4331223"/>
              <a:gd name="connsiteY0" fmla="*/ 0 h 1731000"/>
              <a:gd name="connsiteX1" fmla="*/ 4331222 w 4331223"/>
              <a:gd name="connsiteY1" fmla="*/ 0 h 1731000"/>
              <a:gd name="connsiteX2" fmla="*/ 4331223 w 4331223"/>
              <a:gd name="connsiteY2" fmla="*/ 1091380 h 1731000"/>
              <a:gd name="connsiteX3" fmla="*/ 3264575 w 4331223"/>
              <a:gd name="connsiteY3" fmla="*/ 1724548 h 1731000"/>
              <a:gd name="connsiteX4" fmla="*/ 2284573 w 4331223"/>
              <a:gd name="connsiteY4" fmla="*/ 1404314 h 1731000"/>
              <a:gd name="connsiteX5" fmla="*/ 1192110 w 4331223"/>
              <a:gd name="connsiteY5" fmla="*/ 1160262 h 1731000"/>
              <a:gd name="connsiteX6" fmla="*/ 823802 w 4331223"/>
              <a:gd name="connsiteY6" fmla="*/ 604514 h 1731000"/>
              <a:gd name="connsiteX7" fmla="*/ 112 w 4331223"/>
              <a:gd name="connsiteY7" fmla="*/ 0 h 1731000"/>
              <a:gd name="connsiteX0" fmla="*/ 118 w 4331229"/>
              <a:gd name="connsiteY0" fmla="*/ 0 h 1731000"/>
              <a:gd name="connsiteX1" fmla="*/ 4331228 w 4331229"/>
              <a:gd name="connsiteY1" fmla="*/ 0 h 1731000"/>
              <a:gd name="connsiteX2" fmla="*/ 4331229 w 4331229"/>
              <a:gd name="connsiteY2" fmla="*/ 1091380 h 1731000"/>
              <a:gd name="connsiteX3" fmla="*/ 3264581 w 4331229"/>
              <a:gd name="connsiteY3" fmla="*/ 1724548 h 1731000"/>
              <a:gd name="connsiteX4" fmla="*/ 2284579 w 4331229"/>
              <a:gd name="connsiteY4" fmla="*/ 1404314 h 1731000"/>
              <a:gd name="connsiteX5" fmla="*/ 1192116 w 4331229"/>
              <a:gd name="connsiteY5" fmla="*/ 1160262 h 1731000"/>
              <a:gd name="connsiteX6" fmla="*/ 796760 w 4331229"/>
              <a:gd name="connsiteY6" fmla="*/ 530603 h 1731000"/>
              <a:gd name="connsiteX7" fmla="*/ 118 w 4331229"/>
              <a:gd name="connsiteY7" fmla="*/ 0 h 1731000"/>
              <a:gd name="connsiteX0" fmla="*/ 124 w 4331235"/>
              <a:gd name="connsiteY0" fmla="*/ 0 h 1731000"/>
              <a:gd name="connsiteX1" fmla="*/ 4331234 w 4331235"/>
              <a:gd name="connsiteY1" fmla="*/ 0 h 1731000"/>
              <a:gd name="connsiteX2" fmla="*/ 4331235 w 4331235"/>
              <a:gd name="connsiteY2" fmla="*/ 1091380 h 1731000"/>
              <a:gd name="connsiteX3" fmla="*/ 3264587 w 4331235"/>
              <a:gd name="connsiteY3" fmla="*/ 1724548 h 1731000"/>
              <a:gd name="connsiteX4" fmla="*/ 2284585 w 4331235"/>
              <a:gd name="connsiteY4" fmla="*/ 1404314 h 1731000"/>
              <a:gd name="connsiteX5" fmla="*/ 1381460 w 4331235"/>
              <a:gd name="connsiteY5" fmla="*/ 1160262 h 1731000"/>
              <a:gd name="connsiteX6" fmla="*/ 796766 w 4331235"/>
              <a:gd name="connsiteY6" fmla="*/ 530603 h 1731000"/>
              <a:gd name="connsiteX7" fmla="*/ 124 w 4331235"/>
              <a:gd name="connsiteY7" fmla="*/ 0 h 1731000"/>
              <a:gd name="connsiteX0" fmla="*/ 124 w 4331235"/>
              <a:gd name="connsiteY0" fmla="*/ 0 h 1731000"/>
              <a:gd name="connsiteX1" fmla="*/ 4331234 w 4331235"/>
              <a:gd name="connsiteY1" fmla="*/ 0 h 1731000"/>
              <a:gd name="connsiteX2" fmla="*/ 4331235 w 4331235"/>
              <a:gd name="connsiteY2" fmla="*/ 1091380 h 1731000"/>
              <a:gd name="connsiteX3" fmla="*/ 3264587 w 4331235"/>
              <a:gd name="connsiteY3" fmla="*/ 1724548 h 1731000"/>
              <a:gd name="connsiteX4" fmla="*/ 2284585 w 4331235"/>
              <a:gd name="connsiteY4" fmla="*/ 1404314 h 1731000"/>
              <a:gd name="connsiteX5" fmla="*/ 1381460 w 4331235"/>
              <a:gd name="connsiteY5" fmla="*/ 1160262 h 1731000"/>
              <a:gd name="connsiteX6" fmla="*/ 796766 w 4331235"/>
              <a:gd name="connsiteY6" fmla="*/ 530603 h 1731000"/>
              <a:gd name="connsiteX7" fmla="*/ 124 w 4331235"/>
              <a:gd name="connsiteY7" fmla="*/ 0 h 1731000"/>
              <a:gd name="connsiteX0" fmla="*/ 124 w 4331235"/>
              <a:gd name="connsiteY0" fmla="*/ 0 h 1728675"/>
              <a:gd name="connsiteX1" fmla="*/ 4331234 w 4331235"/>
              <a:gd name="connsiteY1" fmla="*/ 0 h 1728675"/>
              <a:gd name="connsiteX2" fmla="*/ 4331235 w 4331235"/>
              <a:gd name="connsiteY2" fmla="*/ 1091380 h 1728675"/>
              <a:gd name="connsiteX3" fmla="*/ 3264587 w 4331235"/>
              <a:gd name="connsiteY3" fmla="*/ 1724548 h 1728675"/>
              <a:gd name="connsiteX4" fmla="*/ 2230488 w 4331235"/>
              <a:gd name="connsiteY4" fmla="*/ 1355042 h 1728675"/>
              <a:gd name="connsiteX5" fmla="*/ 1381460 w 4331235"/>
              <a:gd name="connsiteY5" fmla="*/ 1160262 h 1728675"/>
              <a:gd name="connsiteX6" fmla="*/ 796766 w 4331235"/>
              <a:gd name="connsiteY6" fmla="*/ 530603 h 1728675"/>
              <a:gd name="connsiteX7" fmla="*/ 124 w 4331235"/>
              <a:gd name="connsiteY7" fmla="*/ 0 h 1728675"/>
              <a:gd name="connsiteX0" fmla="*/ 124 w 4331235"/>
              <a:gd name="connsiteY0" fmla="*/ 0 h 1739523"/>
              <a:gd name="connsiteX1" fmla="*/ 4331234 w 4331235"/>
              <a:gd name="connsiteY1" fmla="*/ 0 h 1739523"/>
              <a:gd name="connsiteX2" fmla="*/ 4331235 w 4331235"/>
              <a:gd name="connsiteY2" fmla="*/ 1091380 h 1739523"/>
              <a:gd name="connsiteX3" fmla="*/ 3264587 w 4331235"/>
              <a:gd name="connsiteY3" fmla="*/ 1724548 h 1739523"/>
              <a:gd name="connsiteX4" fmla="*/ 2230488 w 4331235"/>
              <a:gd name="connsiteY4" fmla="*/ 1355042 h 1739523"/>
              <a:gd name="connsiteX5" fmla="*/ 1381460 w 4331235"/>
              <a:gd name="connsiteY5" fmla="*/ 1160262 h 1739523"/>
              <a:gd name="connsiteX6" fmla="*/ 796766 w 4331235"/>
              <a:gd name="connsiteY6" fmla="*/ 530603 h 1739523"/>
              <a:gd name="connsiteX7" fmla="*/ 124 w 4331235"/>
              <a:gd name="connsiteY7" fmla="*/ 0 h 1739523"/>
              <a:gd name="connsiteX0" fmla="*/ 100 w 4331211"/>
              <a:gd name="connsiteY0" fmla="*/ 0 h 1739523"/>
              <a:gd name="connsiteX1" fmla="*/ 4331210 w 4331211"/>
              <a:gd name="connsiteY1" fmla="*/ 0 h 1739523"/>
              <a:gd name="connsiteX2" fmla="*/ 4331211 w 4331211"/>
              <a:gd name="connsiteY2" fmla="*/ 1091380 h 1739523"/>
              <a:gd name="connsiteX3" fmla="*/ 3264563 w 4331211"/>
              <a:gd name="connsiteY3" fmla="*/ 1724548 h 1739523"/>
              <a:gd name="connsiteX4" fmla="*/ 2230464 w 4331211"/>
              <a:gd name="connsiteY4" fmla="*/ 1355042 h 1739523"/>
              <a:gd name="connsiteX5" fmla="*/ 1381436 w 4331211"/>
              <a:gd name="connsiteY5" fmla="*/ 1160262 h 1739523"/>
              <a:gd name="connsiteX6" fmla="*/ 931983 w 4331211"/>
              <a:gd name="connsiteY6" fmla="*/ 505966 h 1739523"/>
              <a:gd name="connsiteX7" fmla="*/ 100 w 4331211"/>
              <a:gd name="connsiteY7" fmla="*/ 0 h 1739523"/>
              <a:gd name="connsiteX0" fmla="*/ 100 w 4331211"/>
              <a:gd name="connsiteY0" fmla="*/ 0 h 1739523"/>
              <a:gd name="connsiteX1" fmla="*/ 4331210 w 4331211"/>
              <a:gd name="connsiteY1" fmla="*/ 0 h 1739523"/>
              <a:gd name="connsiteX2" fmla="*/ 4331211 w 4331211"/>
              <a:gd name="connsiteY2" fmla="*/ 1091380 h 1739523"/>
              <a:gd name="connsiteX3" fmla="*/ 3264563 w 4331211"/>
              <a:gd name="connsiteY3" fmla="*/ 1724548 h 1739523"/>
              <a:gd name="connsiteX4" fmla="*/ 2230464 w 4331211"/>
              <a:gd name="connsiteY4" fmla="*/ 1355042 h 1739523"/>
              <a:gd name="connsiteX5" fmla="*/ 1381436 w 4331211"/>
              <a:gd name="connsiteY5" fmla="*/ 1160262 h 1739523"/>
              <a:gd name="connsiteX6" fmla="*/ 931983 w 4331211"/>
              <a:gd name="connsiteY6" fmla="*/ 505966 h 1739523"/>
              <a:gd name="connsiteX7" fmla="*/ 100 w 4331211"/>
              <a:gd name="connsiteY7" fmla="*/ 0 h 1739523"/>
              <a:gd name="connsiteX0" fmla="*/ 100 w 4331211"/>
              <a:gd name="connsiteY0" fmla="*/ 0 h 1728675"/>
              <a:gd name="connsiteX1" fmla="*/ 4331210 w 4331211"/>
              <a:gd name="connsiteY1" fmla="*/ 0 h 1728675"/>
              <a:gd name="connsiteX2" fmla="*/ 4331211 w 4331211"/>
              <a:gd name="connsiteY2" fmla="*/ 1091380 h 1728675"/>
              <a:gd name="connsiteX3" fmla="*/ 3264563 w 4331211"/>
              <a:gd name="connsiteY3" fmla="*/ 1724548 h 1728675"/>
              <a:gd name="connsiteX4" fmla="*/ 2311609 w 4331211"/>
              <a:gd name="connsiteY4" fmla="*/ 1355042 h 1728675"/>
              <a:gd name="connsiteX5" fmla="*/ 1381436 w 4331211"/>
              <a:gd name="connsiteY5" fmla="*/ 1160262 h 1728675"/>
              <a:gd name="connsiteX6" fmla="*/ 931983 w 4331211"/>
              <a:gd name="connsiteY6" fmla="*/ 505966 h 1728675"/>
              <a:gd name="connsiteX7" fmla="*/ 100 w 4331211"/>
              <a:gd name="connsiteY7" fmla="*/ 0 h 1728675"/>
              <a:gd name="connsiteX0" fmla="*/ 100 w 4331211"/>
              <a:gd name="connsiteY0" fmla="*/ 0 h 1728673"/>
              <a:gd name="connsiteX1" fmla="*/ 4331210 w 4331211"/>
              <a:gd name="connsiteY1" fmla="*/ 0 h 1728673"/>
              <a:gd name="connsiteX2" fmla="*/ 4331211 w 4331211"/>
              <a:gd name="connsiteY2" fmla="*/ 1091380 h 1728673"/>
              <a:gd name="connsiteX3" fmla="*/ 3264563 w 4331211"/>
              <a:gd name="connsiteY3" fmla="*/ 1724548 h 1728673"/>
              <a:gd name="connsiteX4" fmla="*/ 2311609 w 4331211"/>
              <a:gd name="connsiteY4" fmla="*/ 1355042 h 1728673"/>
              <a:gd name="connsiteX5" fmla="*/ 1381436 w 4331211"/>
              <a:gd name="connsiteY5" fmla="*/ 1160262 h 1728673"/>
              <a:gd name="connsiteX6" fmla="*/ 931983 w 4331211"/>
              <a:gd name="connsiteY6" fmla="*/ 505966 h 1728673"/>
              <a:gd name="connsiteX7" fmla="*/ 100 w 4331211"/>
              <a:gd name="connsiteY7" fmla="*/ 0 h 1728673"/>
              <a:gd name="connsiteX0" fmla="*/ 100 w 4331211"/>
              <a:gd name="connsiteY0" fmla="*/ 0 h 1728675"/>
              <a:gd name="connsiteX1" fmla="*/ 4331210 w 4331211"/>
              <a:gd name="connsiteY1" fmla="*/ 0 h 1728675"/>
              <a:gd name="connsiteX2" fmla="*/ 4331211 w 4331211"/>
              <a:gd name="connsiteY2" fmla="*/ 1091380 h 1728675"/>
              <a:gd name="connsiteX3" fmla="*/ 3426852 w 4331211"/>
              <a:gd name="connsiteY3" fmla="*/ 1724549 h 1728675"/>
              <a:gd name="connsiteX4" fmla="*/ 2311609 w 4331211"/>
              <a:gd name="connsiteY4" fmla="*/ 1355042 h 1728675"/>
              <a:gd name="connsiteX5" fmla="*/ 1381436 w 4331211"/>
              <a:gd name="connsiteY5" fmla="*/ 1160262 h 1728675"/>
              <a:gd name="connsiteX6" fmla="*/ 931983 w 4331211"/>
              <a:gd name="connsiteY6" fmla="*/ 505966 h 1728675"/>
              <a:gd name="connsiteX7" fmla="*/ 100 w 4331211"/>
              <a:gd name="connsiteY7" fmla="*/ 0 h 1728675"/>
              <a:gd name="connsiteX0" fmla="*/ 100 w 4331211"/>
              <a:gd name="connsiteY0" fmla="*/ 0 h 1753883"/>
              <a:gd name="connsiteX1" fmla="*/ 4331210 w 4331211"/>
              <a:gd name="connsiteY1" fmla="*/ 0 h 1753883"/>
              <a:gd name="connsiteX2" fmla="*/ 4331211 w 4331211"/>
              <a:gd name="connsiteY2" fmla="*/ 1091380 h 1753883"/>
              <a:gd name="connsiteX3" fmla="*/ 3426852 w 4331211"/>
              <a:gd name="connsiteY3" fmla="*/ 1724549 h 1753883"/>
              <a:gd name="connsiteX4" fmla="*/ 2311609 w 4331211"/>
              <a:gd name="connsiteY4" fmla="*/ 1355042 h 1753883"/>
              <a:gd name="connsiteX5" fmla="*/ 1381436 w 4331211"/>
              <a:gd name="connsiteY5" fmla="*/ 1160262 h 1753883"/>
              <a:gd name="connsiteX6" fmla="*/ 931983 w 4331211"/>
              <a:gd name="connsiteY6" fmla="*/ 505966 h 1753883"/>
              <a:gd name="connsiteX7" fmla="*/ 100 w 4331211"/>
              <a:gd name="connsiteY7" fmla="*/ 0 h 175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1211" h="1753883">
                <a:moveTo>
                  <a:pt x="100" y="0"/>
                </a:moveTo>
                <a:lnTo>
                  <a:pt x="4331210" y="0"/>
                </a:lnTo>
                <a:cubicBezTo>
                  <a:pt x="4331210" y="545690"/>
                  <a:pt x="4331210" y="545690"/>
                  <a:pt x="4331211" y="1091380"/>
                </a:cubicBezTo>
                <a:cubicBezTo>
                  <a:pt x="3574947" y="1098753"/>
                  <a:pt x="4115078" y="1582059"/>
                  <a:pt x="3426852" y="1724549"/>
                </a:cubicBezTo>
                <a:cubicBezTo>
                  <a:pt x="2738626" y="1867039"/>
                  <a:pt x="2652512" y="1449090"/>
                  <a:pt x="2311609" y="1355042"/>
                </a:cubicBezTo>
                <a:cubicBezTo>
                  <a:pt x="1970706" y="1260994"/>
                  <a:pt x="1611374" y="1301775"/>
                  <a:pt x="1381436" y="1160262"/>
                </a:cubicBezTo>
                <a:cubicBezTo>
                  <a:pt x="1151498" y="1018749"/>
                  <a:pt x="1162206" y="699343"/>
                  <a:pt x="931983" y="505966"/>
                </a:cubicBezTo>
                <a:cubicBezTo>
                  <a:pt x="701760" y="312589"/>
                  <a:pt x="-9732" y="423352"/>
                  <a:pt x="100" y="0"/>
                </a:cubicBezTo>
                <a:close/>
              </a:path>
            </a:pathLst>
          </a:custGeom>
          <a:solidFill>
            <a:srgbClr val="ED2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277600" y="5038463"/>
            <a:ext cx="914400" cy="914400"/>
          </a:xfrm>
          <a:custGeom>
            <a:avLst/>
            <a:gdLst>
              <a:gd name="connsiteX0" fmla="*/ 0 w 1312607"/>
              <a:gd name="connsiteY0" fmla="*/ 0 h 1312607"/>
              <a:gd name="connsiteX1" fmla="*/ 1312607 w 1312607"/>
              <a:gd name="connsiteY1" fmla="*/ 0 h 1312607"/>
              <a:gd name="connsiteX2" fmla="*/ 1312607 w 1312607"/>
              <a:gd name="connsiteY2" fmla="*/ 1312607 h 1312607"/>
              <a:gd name="connsiteX3" fmla="*/ 0 w 1312607"/>
              <a:gd name="connsiteY3" fmla="*/ 1312607 h 1312607"/>
              <a:gd name="connsiteX4" fmla="*/ 0 w 1312607"/>
              <a:gd name="connsiteY4" fmla="*/ 0 h 1312607"/>
              <a:gd name="connsiteX0" fmla="*/ 958645 w 1312607"/>
              <a:gd name="connsiteY0" fmla="*/ 884903 h 1312607"/>
              <a:gd name="connsiteX1" fmla="*/ 1312607 w 1312607"/>
              <a:gd name="connsiteY1" fmla="*/ 0 h 1312607"/>
              <a:gd name="connsiteX2" fmla="*/ 1312607 w 1312607"/>
              <a:gd name="connsiteY2" fmla="*/ 1312607 h 1312607"/>
              <a:gd name="connsiteX3" fmla="*/ 0 w 1312607"/>
              <a:gd name="connsiteY3" fmla="*/ 1312607 h 1312607"/>
              <a:gd name="connsiteX4" fmla="*/ 958645 w 1312607"/>
              <a:gd name="connsiteY4" fmla="*/ 884903 h 1312607"/>
              <a:gd name="connsiteX0" fmla="*/ 961748 w 1315710"/>
              <a:gd name="connsiteY0" fmla="*/ 889735 h 1317439"/>
              <a:gd name="connsiteX1" fmla="*/ 1315710 w 1315710"/>
              <a:gd name="connsiteY1" fmla="*/ 4832 h 1317439"/>
              <a:gd name="connsiteX2" fmla="*/ 1315710 w 1315710"/>
              <a:gd name="connsiteY2" fmla="*/ 1317439 h 1317439"/>
              <a:gd name="connsiteX3" fmla="*/ 3103 w 1315710"/>
              <a:gd name="connsiteY3" fmla="*/ 1317439 h 1317439"/>
              <a:gd name="connsiteX4" fmla="*/ 961748 w 1315710"/>
              <a:gd name="connsiteY4" fmla="*/ 889735 h 1317439"/>
              <a:gd name="connsiteX0" fmla="*/ 961748 w 1315710"/>
              <a:gd name="connsiteY0" fmla="*/ 889735 h 1317439"/>
              <a:gd name="connsiteX1" fmla="*/ 1315710 w 1315710"/>
              <a:gd name="connsiteY1" fmla="*/ 4832 h 1317439"/>
              <a:gd name="connsiteX2" fmla="*/ 1315710 w 1315710"/>
              <a:gd name="connsiteY2" fmla="*/ 1317439 h 1317439"/>
              <a:gd name="connsiteX3" fmla="*/ 3103 w 1315710"/>
              <a:gd name="connsiteY3" fmla="*/ 1317439 h 1317439"/>
              <a:gd name="connsiteX4" fmla="*/ 961748 w 1315710"/>
              <a:gd name="connsiteY4" fmla="*/ 889735 h 1317439"/>
              <a:gd name="connsiteX0" fmla="*/ 963364 w 1317326"/>
              <a:gd name="connsiteY0" fmla="*/ 892920 h 1320624"/>
              <a:gd name="connsiteX1" fmla="*/ 1317326 w 1317326"/>
              <a:gd name="connsiteY1" fmla="*/ 8017 h 1320624"/>
              <a:gd name="connsiteX2" fmla="*/ 1317326 w 1317326"/>
              <a:gd name="connsiteY2" fmla="*/ 1320624 h 1320624"/>
              <a:gd name="connsiteX3" fmla="*/ 4719 w 1317326"/>
              <a:gd name="connsiteY3" fmla="*/ 1320624 h 1320624"/>
              <a:gd name="connsiteX4" fmla="*/ 963364 w 1317326"/>
              <a:gd name="connsiteY4" fmla="*/ 892920 h 1320624"/>
              <a:gd name="connsiteX0" fmla="*/ 962042 w 1316004"/>
              <a:gd name="connsiteY0" fmla="*/ 890445 h 1318149"/>
              <a:gd name="connsiteX1" fmla="*/ 1316004 w 1316004"/>
              <a:gd name="connsiteY1" fmla="*/ 5542 h 1318149"/>
              <a:gd name="connsiteX2" fmla="*/ 1316004 w 1316004"/>
              <a:gd name="connsiteY2" fmla="*/ 1318149 h 1318149"/>
              <a:gd name="connsiteX3" fmla="*/ 3397 w 1316004"/>
              <a:gd name="connsiteY3" fmla="*/ 1318149 h 1318149"/>
              <a:gd name="connsiteX4" fmla="*/ 962042 w 1316004"/>
              <a:gd name="connsiteY4" fmla="*/ 890445 h 1318149"/>
              <a:gd name="connsiteX0" fmla="*/ 888657 w 1316361"/>
              <a:gd name="connsiteY0" fmla="*/ 861192 h 1318393"/>
              <a:gd name="connsiteX1" fmla="*/ 1316361 w 1316361"/>
              <a:gd name="connsiteY1" fmla="*/ 5786 h 1318393"/>
              <a:gd name="connsiteX2" fmla="*/ 1316361 w 1316361"/>
              <a:gd name="connsiteY2" fmla="*/ 1318393 h 1318393"/>
              <a:gd name="connsiteX3" fmla="*/ 3754 w 1316361"/>
              <a:gd name="connsiteY3" fmla="*/ 1318393 h 1318393"/>
              <a:gd name="connsiteX4" fmla="*/ 888657 w 1316361"/>
              <a:gd name="connsiteY4" fmla="*/ 861192 h 1318393"/>
              <a:gd name="connsiteX0" fmla="*/ 888657 w 1316361"/>
              <a:gd name="connsiteY0" fmla="*/ 864637 h 1321838"/>
              <a:gd name="connsiteX1" fmla="*/ 1316361 w 1316361"/>
              <a:gd name="connsiteY1" fmla="*/ 9231 h 1321838"/>
              <a:gd name="connsiteX2" fmla="*/ 1316361 w 1316361"/>
              <a:gd name="connsiteY2" fmla="*/ 1321838 h 1321838"/>
              <a:gd name="connsiteX3" fmla="*/ 3754 w 1316361"/>
              <a:gd name="connsiteY3" fmla="*/ 1321838 h 1321838"/>
              <a:gd name="connsiteX4" fmla="*/ 888657 w 1316361"/>
              <a:gd name="connsiteY4" fmla="*/ 864637 h 1321838"/>
              <a:gd name="connsiteX0" fmla="*/ 897997 w 1325701"/>
              <a:gd name="connsiteY0" fmla="*/ 864637 h 1321870"/>
              <a:gd name="connsiteX1" fmla="*/ 1325701 w 1325701"/>
              <a:gd name="connsiteY1" fmla="*/ 9231 h 1321870"/>
              <a:gd name="connsiteX2" fmla="*/ 1325701 w 1325701"/>
              <a:gd name="connsiteY2" fmla="*/ 1321838 h 1321870"/>
              <a:gd name="connsiteX3" fmla="*/ 13094 w 1325701"/>
              <a:gd name="connsiteY3" fmla="*/ 1321838 h 1321870"/>
              <a:gd name="connsiteX4" fmla="*/ 897997 w 1325701"/>
              <a:gd name="connsiteY4" fmla="*/ 864637 h 1321870"/>
              <a:gd name="connsiteX0" fmla="*/ 899435 w 1327139"/>
              <a:gd name="connsiteY0" fmla="*/ 866370 h 1323719"/>
              <a:gd name="connsiteX1" fmla="*/ 1327139 w 1327139"/>
              <a:gd name="connsiteY1" fmla="*/ 10964 h 1323719"/>
              <a:gd name="connsiteX2" fmla="*/ 1327139 w 1327139"/>
              <a:gd name="connsiteY2" fmla="*/ 1323571 h 1323719"/>
              <a:gd name="connsiteX3" fmla="*/ 14532 w 1327139"/>
              <a:gd name="connsiteY3" fmla="*/ 1323571 h 1323719"/>
              <a:gd name="connsiteX4" fmla="*/ 899435 w 1327139"/>
              <a:gd name="connsiteY4" fmla="*/ 866370 h 1323719"/>
              <a:gd name="connsiteX0" fmla="*/ 898263 w 1325967"/>
              <a:gd name="connsiteY0" fmla="*/ 865558 h 1322818"/>
              <a:gd name="connsiteX1" fmla="*/ 1325967 w 1325967"/>
              <a:gd name="connsiteY1" fmla="*/ 10152 h 1322818"/>
              <a:gd name="connsiteX2" fmla="*/ 1325967 w 1325967"/>
              <a:gd name="connsiteY2" fmla="*/ 1322759 h 1322818"/>
              <a:gd name="connsiteX3" fmla="*/ 13360 w 1325967"/>
              <a:gd name="connsiteY3" fmla="*/ 1322759 h 1322818"/>
              <a:gd name="connsiteX4" fmla="*/ 898263 w 1325967"/>
              <a:gd name="connsiteY4" fmla="*/ 865558 h 1322818"/>
              <a:gd name="connsiteX0" fmla="*/ 897998 w 1325702"/>
              <a:gd name="connsiteY0" fmla="*/ 866369 h 1323719"/>
              <a:gd name="connsiteX1" fmla="*/ 1325702 w 1325702"/>
              <a:gd name="connsiteY1" fmla="*/ 10963 h 1323719"/>
              <a:gd name="connsiteX2" fmla="*/ 1325702 w 1325702"/>
              <a:gd name="connsiteY2" fmla="*/ 1323570 h 1323719"/>
              <a:gd name="connsiteX3" fmla="*/ 13095 w 1325702"/>
              <a:gd name="connsiteY3" fmla="*/ 1323570 h 1323719"/>
              <a:gd name="connsiteX4" fmla="*/ 897998 w 1325702"/>
              <a:gd name="connsiteY4" fmla="*/ 866369 h 1323719"/>
              <a:gd name="connsiteX0" fmla="*/ 899434 w 1327138"/>
              <a:gd name="connsiteY0" fmla="*/ 865311 h 1322561"/>
              <a:gd name="connsiteX1" fmla="*/ 1327138 w 1327138"/>
              <a:gd name="connsiteY1" fmla="*/ 9905 h 1322561"/>
              <a:gd name="connsiteX2" fmla="*/ 1327138 w 1327138"/>
              <a:gd name="connsiteY2" fmla="*/ 1322512 h 1322561"/>
              <a:gd name="connsiteX3" fmla="*/ 14531 w 1327138"/>
              <a:gd name="connsiteY3" fmla="*/ 1322512 h 1322561"/>
              <a:gd name="connsiteX4" fmla="*/ 899434 w 1327138"/>
              <a:gd name="connsiteY4" fmla="*/ 865311 h 1322561"/>
              <a:gd name="connsiteX0" fmla="*/ 899434 w 1327138"/>
              <a:gd name="connsiteY0" fmla="*/ 865557 h 1322817"/>
              <a:gd name="connsiteX1" fmla="*/ 1327138 w 1327138"/>
              <a:gd name="connsiteY1" fmla="*/ 10151 h 1322817"/>
              <a:gd name="connsiteX2" fmla="*/ 1327138 w 1327138"/>
              <a:gd name="connsiteY2" fmla="*/ 1322758 h 1322817"/>
              <a:gd name="connsiteX3" fmla="*/ 14531 w 1327138"/>
              <a:gd name="connsiteY3" fmla="*/ 1322758 h 1322817"/>
              <a:gd name="connsiteX4" fmla="*/ 899434 w 1327138"/>
              <a:gd name="connsiteY4" fmla="*/ 865557 h 13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138" h="1322817">
                <a:moveTo>
                  <a:pt x="899434" y="865557"/>
                </a:moveTo>
                <a:cubicBezTo>
                  <a:pt x="1274183" y="477952"/>
                  <a:pt x="1327138" y="-82378"/>
                  <a:pt x="1327138" y="10151"/>
                </a:cubicBezTo>
                <a:lnTo>
                  <a:pt x="1327138" y="1322758"/>
                </a:lnTo>
                <a:lnTo>
                  <a:pt x="14531" y="1322758"/>
                </a:lnTo>
                <a:cubicBezTo>
                  <a:pt x="-103456" y="1325216"/>
                  <a:pt x="524685" y="1253162"/>
                  <a:pt x="899434" y="865557"/>
                </a:cubicBezTo>
                <a:close/>
              </a:path>
            </a:pathLst>
          </a:custGeom>
          <a:solidFill>
            <a:srgbClr val="E82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5"/>
          <p:cNvSpPr/>
          <p:nvPr/>
        </p:nvSpPr>
        <p:spPr>
          <a:xfrm flipH="1" flipV="1">
            <a:off x="0" y="5943600"/>
            <a:ext cx="914400" cy="914400"/>
          </a:xfrm>
          <a:custGeom>
            <a:avLst/>
            <a:gdLst>
              <a:gd name="connsiteX0" fmla="*/ 0 w 1312607"/>
              <a:gd name="connsiteY0" fmla="*/ 0 h 1312607"/>
              <a:gd name="connsiteX1" fmla="*/ 1312607 w 1312607"/>
              <a:gd name="connsiteY1" fmla="*/ 0 h 1312607"/>
              <a:gd name="connsiteX2" fmla="*/ 1312607 w 1312607"/>
              <a:gd name="connsiteY2" fmla="*/ 1312607 h 1312607"/>
              <a:gd name="connsiteX3" fmla="*/ 0 w 1312607"/>
              <a:gd name="connsiteY3" fmla="*/ 1312607 h 1312607"/>
              <a:gd name="connsiteX4" fmla="*/ 0 w 1312607"/>
              <a:gd name="connsiteY4" fmla="*/ 0 h 1312607"/>
              <a:gd name="connsiteX0" fmla="*/ 958645 w 1312607"/>
              <a:gd name="connsiteY0" fmla="*/ 884903 h 1312607"/>
              <a:gd name="connsiteX1" fmla="*/ 1312607 w 1312607"/>
              <a:gd name="connsiteY1" fmla="*/ 0 h 1312607"/>
              <a:gd name="connsiteX2" fmla="*/ 1312607 w 1312607"/>
              <a:gd name="connsiteY2" fmla="*/ 1312607 h 1312607"/>
              <a:gd name="connsiteX3" fmla="*/ 0 w 1312607"/>
              <a:gd name="connsiteY3" fmla="*/ 1312607 h 1312607"/>
              <a:gd name="connsiteX4" fmla="*/ 958645 w 1312607"/>
              <a:gd name="connsiteY4" fmla="*/ 884903 h 1312607"/>
              <a:gd name="connsiteX0" fmla="*/ 961748 w 1315710"/>
              <a:gd name="connsiteY0" fmla="*/ 889735 h 1317439"/>
              <a:gd name="connsiteX1" fmla="*/ 1315710 w 1315710"/>
              <a:gd name="connsiteY1" fmla="*/ 4832 h 1317439"/>
              <a:gd name="connsiteX2" fmla="*/ 1315710 w 1315710"/>
              <a:gd name="connsiteY2" fmla="*/ 1317439 h 1317439"/>
              <a:gd name="connsiteX3" fmla="*/ 3103 w 1315710"/>
              <a:gd name="connsiteY3" fmla="*/ 1317439 h 1317439"/>
              <a:gd name="connsiteX4" fmla="*/ 961748 w 1315710"/>
              <a:gd name="connsiteY4" fmla="*/ 889735 h 1317439"/>
              <a:gd name="connsiteX0" fmla="*/ 961748 w 1315710"/>
              <a:gd name="connsiteY0" fmla="*/ 889735 h 1317439"/>
              <a:gd name="connsiteX1" fmla="*/ 1315710 w 1315710"/>
              <a:gd name="connsiteY1" fmla="*/ 4832 h 1317439"/>
              <a:gd name="connsiteX2" fmla="*/ 1315710 w 1315710"/>
              <a:gd name="connsiteY2" fmla="*/ 1317439 h 1317439"/>
              <a:gd name="connsiteX3" fmla="*/ 3103 w 1315710"/>
              <a:gd name="connsiteY3" fmla="*/ 1317439 h 1317439"/>
              <a:gd name="connsiteX4" fmla="*/ 961748 w 1315710"/>
              <a:gd name="connsiteY4" fmla="*/ 889735 h 1317439"/>
              <a:gd name="connsiteX0" fmla="*/ 963364 w 1317326"/>
              <a:gd name="connsiteY0" fmla="*/ 892920 h 1320624"/>
              <a:gd name="connsiteX1" fmla="*/ 1317326 w 1317326"/>
              <a:gd name="connsiteY1" fmla="*/ 8017 h 1320624"/>
              <a:gd name="connsiteX2" fmla="*/ 1317326 w 1317326"/>
              <a:gd name="connsiteY2" fmla="*/ 1320624 h 1320624"/>
              <a:gd name="connsiteX3" fmla="*/ 4719 w 1317326"/>
              <a:gd name="connsiteY3" fmla="*/ 1320624 h 1320624"/>
              <a:gd name="connsiteX4" fmla="*/ 963364 w 1317326"/>
              <a:gd name="connsiteY4" fmla="*/ 892920 h 1320624"/>
              <a:gd name="connsiteX0" fmla="*/ 962042 w 1316004"/>
              <a:gd name="connsiteY0" fmla="*/ 890445 h 1318149"/>
              <a:gd name="connsiteX1" fmla="*/ 1316004 w 1316004"/>
              <a:gd name="connsiteY1" fmla="*/ 5542 h 1318149"/>
              <a:gd name="connsiteX2" fmla="*/ 1316004 w 1316004"/>
              <a:gd name="connsiteY2" fmla="*/ 1318149 h 1318149"/>
              <a:gd name="connsiteX3" fmla="*/ 3397 w 1316004"/>
              <a:gd name="connsiteY3" fmla="*/ 1318149 h 1318149"/>
              <a:gd name="connsiteX4" fmla="*/ 962042 w 1316004"/>
              <a:gd name="connsiteY4" fmla="*/ 890445 h 1318149"/>
              <a:gd name="connsiteX0" fmla="*/ 888657 w 1316361"/>
              <a:gd name="connsiteY0" fmla="*/ 861192 h 1318393"/>
              <a:gd name="connsiteX1" fmla="*/ 1316361 w 1316361"/>
              <a:gd name="connsiteY1" fmla="*/ 5786 h 1318393"/>
              <a:gd name="connsiteX2" fmla="*/ 1316361 w 1316361"/>
              <a:gd name="connsiteY2" fmla="*/ 1318393 h 1318393"/>
              <a:gd name="connsiteX3" fmla="*/ 3754 w 1316361"/>
              <a:gd name="connsiteY3" fmla="*/ 1318393 h 1318393"/>
              <a:gd name="connsiteX4" fmla="*/ 888657 w 1316361"/>
              <a:gd name="connsiteY4" fmla="*/ 861192 h 1318393"/>
              <a:gd name="connsiteX0" fmla="*/ 888657 w 1316361"/>
              <a:gd name="connsiteY0" fmla="*/ 864637 h 1321838"/>
              <a:gd name="connsiteX1" fmla="*/ 1316361 w 1316361"/>
              <a:gd name="connsiteY1" fmla="*/ 9231 h 1321838"/>
              <a:gd name="connsiteX2" fmla="*/ 1316361 w 1316361"/>
              <a:gd name="connsiteY2" fmla="*/ 1321838 h 1321838"/>
              <a:gd name="connsiteX3" fmla="*/ 3754 w 1316361"/>
              <a:gd name="connsiteY3" fmla="*/ 1321838 h 1321838"/>
              <a:gd name="connsiteX4" fmla="*/ 888657 w 1316361"/>
              <a:gd name="connsiteY4" fmla="*/ 864637 h 1321838"/>
              <a:gd name="connsiteX0" fmla="*/ 897997 w 1325701"/>
              <a:gd name="connsiteY0" fmla="*/ 864637 h 1321870"/>
              <a:gd name="connsiteX1" fmla="*/ 1325701 w 1325701"/>
              <a:gd name="connsiteY1" fmla="*/ 9231 h 1321870"/>
              <a:gd name="connsiteX2" fmla="*/ 1325701 w 1325701"/>
              <a:gd name="connsiteY2" fmla="*/ 1321838 h 1321870"/>
              <a:gd name="connsiteX3" fmla="*/ 13094 w 1325701"/>
              <a:gd name="connsiteY3" fmla="*/ 1321838 h 1321870"/>
              <a:gd name="connsiteX4" fmla="*/ 897997 w 1325701"/>
              <a:gd name="connsiteY4" fmla="*/ 864637 h 1321870"/>
              <a:gd name="connsiteX0" fmla="*/ 899435 w 1327139"/>
              <a:gd name="connsiteY0" fmla="*/ 866370 h 1323719"/>
              <a:gd name="connsiteX1" fmla="*/ 1327139 w 1327139"/>
              <a:gd name="connsiteY1" fmla="*/ 10964 h 1323719"/>
              <a:gd name="connsiteX2" fmla="*/ 1327139 w 1327139"/>
              <a:gd name="connsiteY2" fmla="*/ 1323571 h 1323719"/>
              <a:gd name="connsiteX3" fmla="*/ 14532 w 1327139"/>
              <a:gd name="connsiteY3" fmla="*/ 1323571 h 1323719"/>
              <a:gd name="connsiteX4" fmla="*/ 899435 w 1327139"/>
              <a:gd name="connsiteY4" fmla="*/ 866370 h 1323719"/>
              <a:gd name="connsiteX0" fmla="*/ 898263 w 1325967"/>
              <a:gd name="connsiteY0" fmla="*/ 865558 h 1322818"/>
              <a:gd name="connsiteX1" fmla="*/ 1325967 w 1325967"/>
              <a:gd name="connsiteY1" fmla="*/ 10152 h 1322818"/>
              <a:gd name="connsiteX2" fmla="*/ 1325967 w 1325967"/>
              <a:gd name="connsiteY2" fmla="*/ 1322759 h 1322818"/>
              <a:gd name="connsiteX3" fmla="*/ 13360 w 1325967"/>
              <a:gd name="connsiteY3" fmla="*/ 1322759 h 1322818"/>
              <a:gd name="connsiteX4" fmla="*/ 898263 w 1325967"/>
              <a:gd name="connsiteY4" fmla="*/ 865558 h 1322818"/>
              <a:gd name="connsiteX0" fmla="*/ 897998 w 1325702"/>
              <a:gd name="connsiteY0" fmla="*/ 866369 h 1323719"/>
              <a:gd name="connsiteX1" fmla="*/ 1325702 w 1325702"/>
              <a:gd name="connsiteY1" fmla="*/ 10963 h 1323719"/>
              <a:gd name="connsiteX2" fmla="*/ 1325702 w 1325702"/>
              <a:gd name="connsiteY2" fmla="*/ 1323570 h 1323719"/>
              <a:gd name="connsiteX3" fmla="*/ 13095 w 1325702"/>
              <a:gd name="connsiteY3" fmla="*/ 1323570 h 1323719"/>
              <a:gd name="connsiteX4" fmla="*/ 897998 w 1325702"/>
              <a:gd name="connsiteY4" fmla="*/ 866369 h 1323719"/>
              <a:gd name="connsiteX0" fmla="*/ 899434 w 1327138"/>
              <a:gd name="connsiteY0" fmla="*/ 865311 h 1322561"/>
              <a:gd name="connsiteX1" fmla="*/ 1327138 w 1327138"/>
              <a:gd name="connsiteY1" fmla="*/ 9905 h 1322561"/>
              <a:gd name="connsiteX2" fmla="*/ 1327138 w 1327138"/>
              <a:gd name="connsiteY2" fmla="*/ 1322512 h 1322561"/>
              <a:gd name="connsiteX3" fmla="*/ 14531 w 1327138"/>
              <a:gd name="connsiteY3" fmla="*/ 1322512 h 1322561"/>
              <a:gd name="connsiteX4" fmla="*/ 899434 w 1327138"/>
              <a:gd name="connsiteY4" fmla="*/ 865311 h 1322561"/>
              <a:gd name="connsiteX0" fmla="*/ 899434 w 1327138"/>
              <a:gd name="connsiteY0" fmla="*/ 865557 h 1322817"/>
              <a:gd name="connsiteX1" fmla="*/ 1327138 w 1327138"/>
              <a:gd name="connsiteY1" fmla="*/ 10151 h 1322817"/>
              <a:gd name="connsiteX2" fmla="*/ 1327138 w 1327138"/>
              <a:gd name="connsiteY2" fmla="*/ 1322758 h 1322817"/>
              <a:gd name="connsiteX3" fmla="*/ 14531 w 1327138"/>
              <a:gd name="connsiteY3" fmla="*/ 1322758 h 1322817"/>
              <a:gd name="connsiteX4" fmla="*/ 899434 w 1327138"/>
              <a:gd name="connsiteY4" fmla="*/ 865557 h 13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138" h="1322817">
                <a:moveTo>
                  <a:pt x="899434" y="865557"/>
                </a:moveTo>
                <a:cubicBezTo>
                  <a:pt x="1274183" y="477952"/>
                  <a:pt x="1327138" y="-82378"/>
                  <a:pt x="1327138" y="10151"/>
                </a:cubicBezTo>
                <a:lnTo>
                  <a:pt x="1327138" y="1322758"/>
                </a:lnTo>
                <a:lnTo>
                  <a:pt x="14531" y="1322758"/>
                </a:lnTo>
                <a:cubicBezTo>
                  <a:pt x="-103456" y="1325216"/>
                  <a:pt x="524685" y="1253162"/>
                  <a:pt x="899434" y="8655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22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5E08F40-C2A1-4BD2-9E75-62C75F6553BD}"/>
              </a:ext>
            </a:extLst>
          </p:cNvPr>
          <p:cNvGrpSpPr/>
          <p:nvPr/>
        </p:nvGrpSpPr>
        <p:grpSpPr>
          <a:xfrm>
            <a:off x="152400" y="592938"/>
            <a:ext cx="4242620" cy="4052856"/>
            <a:chOff x="152400" y="180968"/>
            <a:chExt cx="4242620" cy="4052856"/>
          </a:xfrm>
        </p:grpSpPr>
        <p:sp>
          <p:nvSpPr>
            <p:cNvPr id="4" name="Arrow: Chevron 6">
              <a:extLst>
                <a:ext uri="{FF2B5EF4-FFF2-40B4-BE49-F238E27FC236}">
                  <a16:creationId xmlns:a16="http://schemas.microsoft.com/office/drawing/2014/main" id="{7C5B85D3-AA8D-424D-B3A1-0473A3B2AFBE}"/>
                </a:ext>
              </a:extLst>
            </p:cNvPr>
            <p:cNvSpPr/>
            <p:nvPr/>
          </p:nvSpPr>
          <p:spPr>
            <a:xfrm>
              <a:off x="152400" y="210464"/>
              <a:ext cx="2743200" cy="4023360"/>
            </a:xfrm>
            <a:prstGeom prst="chevron">
              <a:avLst>
                <a:gd name="adj" fmla="val 60081"/>
              </a:avLst>
            </a:prstGeom>
            <a:gradFill flip="none" rotWithShape="1">
              <a:gsLst>
                <a:gs pos="0">
                  <a:schemeClr val="bg1"/>
                </a:gs>
                <a:gs pos="50000">
                  <a:srgbClr val="D4E6FA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103671F3-CD09-45A3-A5C0-C19D3DE3C3CA}"/>
                </a:ext>
              </a:extLst>
            </p:cNvPr>
            <p:cNvSpPr/>
            <p:nvPr/>
          </p:nvSpPr>
          <p:spPr>
            <a:xfrm>
              <a:off x="1651820" y="180968"/>
              <a:ext cx="2743200" cy="4023360"/>
            </a:xfrm>
            <a:prstGeom prst="chevron">
              <a:avLst>
                <a:gd name="adj" fmla="val 60081"/>
              </a:avLst>
            </a:prstGeom>
            <a:gradFill flip="none" rotWithShape="1">
              <a:gsLst>
                <a:gs pos="0">
                  <a:schemeClr val="bg1"/>
                </a:gs>
                <a:gs pos="50000">
                  <a:srgbClr val="D4E6FA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551BD7-8BB5-440A-9B47-E71FE9648ED1}"/>
              </a:ext>
            </a:extLst>
          </p:cNvPr>
          <p:cNvGrpSpPr/>
          <p:nvPr/>
        </p:nvGrpSpPr>
        <p:grpSpPr>
          <a:xfrm>
            <a:off x="558495" y="3276135"/>
            <a:ext cx="559608" cy="305730"/>
            <a:chOff x="4343168" y="3533963"/>
            <a:chExt cx="559608" cy="305730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9B95366F-E705-4D6C-94A7-21B0F629161E}"/>
                </a:ext>
              </a:extLst>
            </p:cNvPr>
            <p:cNvSpPr/>
            <p:nvPr/>
          </p:nvSpPr>
          <p:spPr>
            <a:xfrm>
              <a:off x="4343168" y="3533963"/>
              <a:ext cx="305730" cy="305730"/>
            </a:xfrm>
            <a:prstGeom prst="chevron">
              <a:avLst>
                <a:gd name="adj" fmla="val 4922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0">
              <a:extLst>
                <a:ext uri="{FF2B5EF4-FFF2-40B4-BE49-F238E27FC236}">
                  <a16:creationId xmlns:a16="http://schemas.microsoft.com/office/drawing/2014/main" id="{499DABC4-F2FC-45FC-A584-7833D9F28CB2}"/>
                </a:ext>
              </a:extLst>
            </p:cNvPr>
            <p:cNvSpPr/>
            <p:nvPr/>
          </p:nvSpPr>
          <p:spPr>
            <a:xfrm>
              <a:off x="4597046" y="3533963"/>
              <a:ext cx="305730" cy="305730"/>
            </a:xfrm>
            <a:prstGeom prst="chevron">
              <a:avLst>
                <a:gd name="adj" fmla="val 4922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Arrow: Chevron 13">
            <a:extLst>
              <a:ext uri="{FF2B5EF4-FFF2-40B4-BE49-F238E27FC236}">
                <a16:creationId xmlns:a16="http://schemas.microsoft.com/office/drawing/2014/main" id="{C0589054-B8FE-4CCB-9D33-09CF8C225C82}"/>
              </a:ext>
            </a:extLst>
          </p:cNvPr>
          <p:cNvSpPr/>
          <p:nvPr/>
        </p:nvSpPr>
        <p:spPr>
          <a:xfrm>
            <a:off x="3243072" y="873211"/>
            <a:ext cx="305730" cy="305730"/>
          </a:xfrm>
          <a:prstGeom prst="chevron">
            <a:avLst>
              <a:gd name="adj" fmla="val 4922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FB049B-31F7-461C-AFB7-4B5655AA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6" y="790427"/>
            <a:ext cx="10246335" cy="2250059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ED1B2F"/>
                </a:solidFill>
              </a:rPr>
              <a:t>Phần</a:t>
            </a:r>
            <a:r>
              <a:rPr lang="en-US" sz="3600" b="1" dirty="0">
                <a:solidFill>
                  <a:srgbClr val="ED1B2F"/>
                </a:solidFill>
              </a:rPr>
              <a:t> III</a:t>
            </a:r>
            <a:br>
              <a:rPr lang="en-US" sz="3600" b="1" dirty="0">
                <a:solidFill>
                  <a:srgbClr val="ED1B2F"/>
                </a:solidFill>
              </a:rPr>
            </a:br>
            <a:r>
              <a:rPr lang="en-US" sz="3600" b="1" dirty="0">
                <a:solidFill>
                  <a:srgbClr val="ED1B2F"/>
                </a:solidFill>
              </a:rPr>
              <a:t>HƯỚNG DẪN SỬ DỤNG HỆ THỐNG HDDT CỦA VIETTEL THEO THÔNG TƯ 78</a:t>
            </a:r>
          </a:p>
        </p:txBody>
      </p:sp>
    </p:spTree>
    <p:extLst>
      <p:ext uri="{BB962C8B-B14F-4D97-AF65-F5344CB8AC3E}">
        <p14:creationId xmlns:p14="http://schemas.microsoft.com/office/powerpoint/2010/main" val="266873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C4F72F9F-45AB-46E6-8381-ABEEBA42A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5" y="1024094"/>
            <a:ext cx="11387762" cy="526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AD54A6-13DC-4900-812E-6E1BF4B25F29}"/>
              </a:ext>
            </a:extLst>
          </p:cNvPr>
          <p:cNvSpPr txBox="1"/>
          <p:nvPr/>
        </p:nvSpPr>
        <p:spPr>
          <a:xfrm>
            <a:off x="0" y="-2232"/>
            <a:ext cx="668965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tổng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quan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chức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năng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dịch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vụ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768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2CFB2EF-9009-439F-AD5C-5C133D1B506A}"/>
              </a:ext>
            </a:extLst>
          </p:cNvPr>
          <p:cNvSpPr txBox="1"/>
          <p:nvPr/>
        </p:nvSpPr>
        <p:spPr>
          <a:xfrm>
            <a:off x="0" y="-2232"/>
            <a:ext cx="38667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Sơ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luồng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nghiệp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vụ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912FC3D7-7997-4761-8F67-B4BB85FD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" y="604370"/>
            <a:ext cx="11162493" cy="607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B16D10-5C9D-4B06-9B40-F054C6B35484}"/>
              </a:ext>
            </a:extLst>
          </p:cNvPr>
          <p:cNvSpPr txBox="1"/>
          <p:nvPr/>
        </p:nvSpPr>
        <p:spPr>
          <a:xfrm>
            <a:off x="0" y="13438"/>
            <a:ext cx="8039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3.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Hướng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dẫn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sử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dụng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mẫu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hóa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đơn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chuẩn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XML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mới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TT78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3C3405-45B4-4739-B9EA-2133CD77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18" y="1487201"/>
            <a:ext cx="11027997" cy="493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04A47F-05F7-4DB5-894A-CD8CC083E1D6}"/>
              </a:ext>
            </a:extLst>
          </p:cNvPr>
          <p:cNvSpPr txBox="1"/>
          <p:nvPr/>
        </p:nvSpPr>
        <p:spPr>
          <a:xfrm>
            <a:off x="529418" y="804688"/>
            <a:ext cx="1093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Lựa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chọn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mẫu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hóa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đơn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theo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TT78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5BB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28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D51CC2B-427E-40C1-A3EF-395C73FCA7C1}"/>
              </a:ext>
            </a:extLst>
          </p:cNvPr>
          <p:cNvSpPr txBox="1"/>
          <p:nvPr/>
        </p:nvSpPr>
        <p:spPr>
          <a:xfrm>
            <a:off x="0" y="13438"/>
            <a:ext cx="8039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3.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Hướng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dẫn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sử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dụng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mẫu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hóa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đơn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chuẩn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XML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mới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TT78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8BC11-8C84-4445-8DC3-A9F776658E0C}"/>
              </a:ext>
            </a:extLst>
          </p:cNvPr>
          <p:cNvSpPr txBox="1"/>
          <p:nvPr/>
        </p:nvSpPr>
        <p:spPr>
          <a:xfrm>
            <a:off x="529418" y="804688"/>
            <a:ext cx="1093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Lựa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chọn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mẫu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hóa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đơn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theo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TT78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5BB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1C8A2-386E-401E-91E0-3F0202B62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4" y="1204798"/>
            <a:ext cx="10458137" cy="5396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5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6CAFAB-4F63-49D2-92D4-9DEE1C3FB838}"/>
              </a:ext>
            </a:extLst>
          </p:cNvPr>
          <p:cNvSpPr txBox="1"/>
          <p:nvPr/>
        </p:nvSpPr>
        <p:spPr>
          <a:xfrm>
            <a:off x="0" y="13438"/>
            <a:ext cx="41985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4.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Thêm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mới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ký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hiệu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hóa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đơn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307432-1154-484B-9085-14FD4256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59" y="1350050"/>
            <a:ext cx="10758174" cy="355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628FFF-ED19-4066-B14B-BC9BA39FF3CC}"/>
              </a:ext>
            </a:extLst>
          </p:cNvPr>
          <p:cNvSpPr txBox="1"/>
          <p:nvPr/>
        </p:nvSpPr>
        <p:spPr>
          <a:xfrm>
            <a:off x="529418" y="804688"/>
            <a:ext cx="1093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ý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hiệu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hóa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đơn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theo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Thông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tư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78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5BB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321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6CAFAB-4F63-49D2-92D4-9DEE1C3FB838}"/>
              </a:ext>
            </a:extLst>
          </p:cNvPr>
          <p:cNvSpPr txBox="1"/>
          <p:nvPr/>
        </p:nvSpPr>
        <p:spPr>
          <a:xfrm>
            <a:off x="0" y="13438"/>
            <a:ext cx="41985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4.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Thêm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mới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ký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hiệu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hóa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lang="en-US" sz="2200" b="1" dirty="0" err="1">
                <a:solidFill>
                  <a:prstClr val="white"/>
                </a:solidFill>
                <a:latin typeface="Arial" panose="020B0604020202020204"/>
              </a:rPr>
              <a:t>đơn</a:t>
            </a: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graphicFrame>
        <p:nvGraphicFramePr>
          <p:cNvPr id="5" name="Google Shape;2242;p42">
            <a:extLst>
              <a:ext uri="{FF2B5EF4-FFF2-40B4-BE49-F238E27FC236}">
                <a16:creationId xmlns:a16="http://schemas.microsoft.com/office/drawing/2014/main" id="{9B368DC9-EB88-40E4-8308-F3D2CFE3B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116538"/>
              </p:ext>
            </p:extLst>
          </p:nvPr>
        </p:nvGraphicFramePr>
        <p:xfrm>
          <a:off x="1447147" y="1187275"/>
          <a:ext cx="8785668" cy="503364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Barlow Semi Condensed Medium"/>
                          <a:cs typeface="Times New Roman" panose="02020603050405020304" pitchFamily="18" charset="0"/>
                          <a:sym typeface="Barlow Semi Condensed Medium"/>
                        </a:rPr>
                        <a:t>Ký tự</a:t>
                      </a:r>
                      <a:endParaRPr sz="1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Barlow Semi Condensed Medium"/>
                        </a:rPr>
                        <a:t>Ý nghĩa </a:t>
                      </a:r>
                      <a:endParaRPr sz="1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33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b="1" dirty="0">
                          <a:solidFill>
                            <a:srgbClr val="595959"/>
                          </a:solidFill>
                          <a:latin typeface="Times New Roman" panose="02020603050405020304" pitchFamily="18" charset="0"/>
                          <a:ea typeface="Barlow Semi Condensed Medium"/>
                          <a:cs typeface="Times New Roman" panose="02020603050405020304" pitchFamily="18" charset="0"/>
                          <a:sym typeface="Barlow Semi Condensed Medium"/>
                        </a:rPr>
                        <a:t>1</a:t>
                      </a:r>
                      <a:endParaRPr b="1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18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nhiên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ánh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HĐĐT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như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285750" indent="-285750">
                        <a:lnSpc>
                          <a:spcPts val="188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nl-NL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nl-NL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1: </a:t>
                      </a:r>
                      <a:r>
                        <a:rPr lang="nl-NL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nl-NL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HĐĐT </a:t>
                      </a:r>
                      <a:r>
                        <a:rPr lang="nl-NL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nl-NL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nl-NL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nl-NL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nl-NL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   </a:t>
                      </a:r>
                    </a:p>
                    <a:p>
                      <a:pPr marL="285750" indent="-285750">
                        <a:lnSpc>
                          <a:spcPts val="188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nl-NL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nl-NL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2: </a:t>
                      </a:r>
                      <a:r>
                        <a:rPr lang="nl-NL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nl-NL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HĐĐT bán </a:t>
                      </a:r>
                      <a:r>
                        <a:rPr lang="nl-NL" sz="14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nl-NL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lnSpc>
                          <a:spcPts val="188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3: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HĐĐT bán TS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</a:p>
                    <a:p>
                      <a:pPr marL="285750" indent="-285750">
                        <a:lnSpc>
                          <a:spcPts val="188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4: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bán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trữ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quốc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lnSpc>
                          <a:spcPts val="188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5: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Tem,vé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thẻ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phiếu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tử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chứng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tử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lnSpc>
                          <a:spcPts val="188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hiếu xuất kho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KVCNB,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hàng gửi bán đại lý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tử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b="1" dirty="0">
                          <a:solidFill>
                            <a:srgbClr val="595959"/>
                          </a:solidFill>
                          <a:latin typeface="Times New Roman" panose="02020603050405020304" pitchFamily="18" charset="0"/>
                          <a:ea typeface="Barlow Semi Condensed Medium"/>
                          <a:cs typeface="Times New Roman" panose="02020603050405020304" pitchFamily="18" charset="0"/>
                          <a:sym typeface="Barlow Semi Condensed Medium"/>
                        </a:rPr>
                        <a:t>2</a:t>
                      </a:r>
                      <a:endParaRPr b="1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HĐĐT có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nl-NL" sz="1400" b="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C, K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b="1" dirty="0">
                          <a:solidFill>
                            <a:srgbClr val="595959"/>
                          </a:solidFill>
                          <a:latin typeface="Times New Roman" panose="02020603050405020304" pitchFamily="18" charset="0"/>
                          <a:ea typeface="Barlow Semi Condensed Medium"/>
                          <a:cs typeface="Times New Roman" panose="02020603050405020304" pitchFamily="18" charset="0"/>
                          <a:sym typeface="Barlow Semi Condensed Medium"/>
                        </a:rPr>
                        <a:t>3 – 4 </a:t>
                      </a:r>
                      <a:endParaRPr b="1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nl-NL" sz="1400" b="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21, 22, 23...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b="1" dirty="0">
                          <a:solidFill>
                            <a:srgbClr val="595959"/>
                          </a:solidFill>
                          <a:latin typeface="Times New Roman" panose="02020603050405020304" pitchFamily="18" charset="0"/>
                          <a:ea typeface="Barlow Semi Condensed Medium"/>
                          <a:cs typeface="Times New Roman" panose="02020603050405020304" pitchFamily="18" charset="0"/>
                          <a:sym typeface="Barlow Semi Condensed Medium"/>
                        </a:rPr>
                        <a:t>5</a:t>
                      </a:r>
                      <a:endParaRPr b="1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HĐĐT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Kinh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doanh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nl-NL" sz="1400" b="0" dirty="0">
                          <a:solidFill>
                            <a:srgbClr val="2603F7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lần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(L), tem </a:t>
                      </a:r>
                      <a:r>
                        <a:rPr lang="nl-NL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vé</a:t>
                      </a:r>
                      <a:r>
                        <a:rPr lang="nl-NL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(G),...</a:t>
                      </a:r>
                      <a:endParaRPr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b="1" dirty="0">
                          <a:solidFill>
                            <a:srgbClr val="595959"/>
                          </a:solidFill>
                          <a:latin typeface="Times New Roman" panose="02020603050405020304" pitchFamily="18" charset="0"/>
                          <a:ea typeface="Barlow Semi Condensed Medium"/>
                          <a:cs typeface="Times New Roman" panose="02020603050405020304" pitchFamily="18" charset="0"/>
                          <a:sym typeface="Barlow Semi Condensed Medium"/>
                        </a:rPr>
                        <a:t>6 – 7</a:t>
                      </a:r>
                      <a:endParaRPr b="1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rgbClr val="595959"/>
                          </a:solidFill>
                          <a:latin typeface="Times New Roman" panose="02020603050405020304" pitchFamily="18" charset="0"/>
                          <a:ea typeface="Barlow Semi Condensed Medium"/>
                          <a:cs typeface="Times New Roman" panose="02020603050405020304" pitchFamily="18" charset="0"/>
                          <a:sym typeface="Barlow Semi Condensed Medium"/>
                        </a:rPr>
                        <a:t>Do người bán tự xác định</a:t>
                      </a:r>
                      <a:endParaRPr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ea typeface="Barlow Semi Condensed Medium"/>
                        <a:cs typeface="Times New Roman" panose="02020603050405020304" pitchFamily="18" charset="0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62655"/>
                  </a:ext>
                </a:extLst>
              </a:tr>
            </a:tbl>
          </a:graphicData>
        </a:graphic>
      </p:graphicFrame>
      <p:sp>
        <p:nvSpPr>
          <p:cNvPr id="6" name="Google Shape;2631;p47">
            <a:extLst>
              <a:ext uri="{FF2B5EF4-FFF2-40B4-BE49-F238E27FC236}">
                <a16:creationId xmlns:a16="http://schemas.microsoft.com/office/drawing/2014/main" id="{779AC3D8-8F44-4211-816E-25C047149708}"/>
              </a:ext>
            </a:extLst>
          </p:cNvPr>
          <p:cNvSpPr txBox="1">
            <a:spLocks/>
          </p:cNvSpPr>
          <p:nvPr/>
        </p:nvSpPr>
        <p:spPr>
          <a:xfrm>
            <a:off x="1721764" y="734551"/>
            <a:ext cx="4828461" cy="3389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630;p47">
            <a:extLst>
              <a:ext uri="{FF2B5EF4-FFF2-40B4-BE49-F238E27FC236}">
                <a16:creationId xmlns:a16="http://schemas.microsoft.com/office/drawing/2014/main" id="{01238D1B-6DEA-4221-8E49-ADD91C1DC927}"/>
              </a:ext>
            </a:extLst>
          </p:cNvPr>
          <p:cNvSpPr txBox="1">
            <a:spLocks/>
          </p:cNvSpPr>
          <p:nvPr/>
        </p:nvSpPr>
        <p:spPr>
          <a:xfrm>
            <a:off x="3875570" y="620275"/>
            <a:ext cx="3327438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>
                <a:solidFill>
                  <a:schemeClr val="accent1">
                    <a:lumMod val="50000"/>
                  </a:schemeClr>
                </a:solidFill>
              </a:rPr>
              <a:t>1 2 34 5 67</a:t>
            </a:r>
          </a:p>
        </p:txBody>
      </p:sp>
    </p:spTree>
    <p:extLst>
      <p:ext uri="{BB962C8B-B14F-4D97-AF65-F5344CB8AC3E}">
        <p14:creationId xmlns:p14="http://schemas.microsoft.com/office/powerpoint/2010/main" val="128883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68643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5.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Lập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thông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báo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thủ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tục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đăng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ký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Hóa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đơn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điện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tử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C2CF58-053B-4549-9BBD-FD933813F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53" y="1415425"/>
            <a:ext cx="9828785" cy="524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D2E460-F76E-4FAE-B781-FCA4D47CD1CC}"/>
              </a:ext>
            </a:extLst>
          </p:cNvPr>
          <p:cNvSpPr txBox="1"/>
          <p:nvPr/>
        </p:nvSpPr>
        <p:spPr>
          <a:xfrm>
            <a:off x="529418" y="804688"/>
            <a:ext cx="1093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Hướng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dẫn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thủ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tục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đăng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Hóa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đơn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điện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tử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5BB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63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68643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5.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Lập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thông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báo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thủ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tục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đăng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ký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Hóa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đơn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điện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tử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" name="Google Shape;2197;p40">
            <a:extLst>
              <a:ext uri="{FF2B5EF4-FFF2-40B4-BE49-F238E27FC236}">
                <a16:creationId xmlns:a16="http://schemas.microsoft.com/office/drawing/2014/main" id="{D2684C72-8D37-43D7-B8FE-ED40BEDE09CE}"/>
              </a:ext>
            </a:extLst>
          </p:cNvPr>
          <p:cNvSpPr txBox="1">
            <a:spLocks/>
          </p:cNvSpPr>
          <p:nvPr/>
        </p:nvSpPr>
        <p:spPr>
          <a:xfrm>
            <a:off x="968023" y="1724490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vi-VN" sz="2000" b="1" dirty="0"/>
              <a:t>Hoá đơn điện tử có mã</a:t>
            </a:r>
          </a:p>
        </p:txBody>
      </p:sp>
      <p:sp>
        <p:nvSpPr>
          <p:cNvPr id="8" name="Google Shape;2200;p40">
            <a:extLst>
              <a:ext uri="{FF2B5EF4-FFF2-40B4-BE49-F238E27FC236}">
                <a16:creationId xmlns:a16="http://schemas.microsoft.com/office/drawing/2014/main" id="{97A335B2-7536-4DAE-93A1-F3138BC2C839}"/>
              </a:ext>
            </a:extLst>
          </p:cNvPr>
          <p:cNvSpPr txBox="1">
            <a:spLocks/>
          </p:cNvSpPr>
          <p:nvPr/>
        </p:nvSpPr>
        <p:spPr>
          <a:xfrm>
            <a:off x="2982324" y="1514040"/>
            <a:ext cx="7764109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ts val="2320"/>
              </a:lnSpc>
            </a:pPr>
            <a:r>
              <a:rPr lang="vi-VN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Hóa đơn điện tử có mã </a:t>
            </a:r>
            <a:r>
              <a:rPr lang="vi-VN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của cơ quan thuế là </a:t>
            </a:r>
            <a:r>
              <a:rPr lang="en-US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HĐĐT</a:t>
            </a:r>
            <a:r>
              <a:rPr lang="vi-VN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được </a:t>
            </a:r>
            <a:r>
              <a:rPr lang="en-US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CQ</a:t>
            </a:r>
            <a:r>
              <a:rPr lang="vi-VN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thuế </a:t>
            </a:r>
            <a:r>
              <a:rPr lang="vi-VN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cấp mã trước khi </a:t>
            </a:r>
            <a:r>
              <a:rPr lang="vi-VN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tổ chức, cá nhân bán hàng hóa, cung cấp dịch vụ gửi cho người mua.</a:t>
            </a:r>
          </a:p>
          <a:p>
            <a:pPr marL="285750" indent="-285750" algn="just">
              <a:lnSpc>
                <a:spcPts val="2320"/>
              </a:lnSpc>
            </a:pPr>
            <a:r>
              <a:rPr lang="vi-VN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Mã của </a:t>
            </a:r>
            <a:r>
              <a:rPr lang="en-US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CQ</a:t>
            </a:r>
            <a:r>
              <a:rPr lang="vi-VN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thuế trên </a:t>
            </a:r>
            <a:r>
              <a:rPr lang="en-US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HĐĐT</a:t>
            </a:r>
            <a:r>
              <a:rPr lang="vi-VN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là một dãy số duy nhất do </a:t>
            </a:r>
            <a:r>
              <a:rPr lang="en-US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CQ</a:t>
            </a:r>
            <a:r>
              <a:rPr lang="vi-VN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thuế tạo ra và một chuỗi ký tự được mã hóa dựa trên thông tin của người bán lập trên hóa đơn.</a:t>
            </a:r>
            <a:endParaRPr lang="en-US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C1736EF4-191D-4D25-A6D7-42F7805DF000}"/>
              </a:ext>
            </a:extLst>
          </p:cNvPr>
          <p:cNvSpPr txBox="1">
            <a:spLocks/>
          </p:cNvSpPr>
          <p:nvPr/>
        </p:nvSpPr>
        <p:spPr>
          <a:xfrm>
            <a:off x="968023" y="4347122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vi-VN" sz="2000" b="1" dirty="0">
                <a:solidFill>
                  <a:schemeClr val="tx1"/>
                </a:solidFill>
              </a:rPr>
              <a:t>Hoá đơn điện tử không có mã</a:t>
            </a:r>
          </a:p>
        </p:txBody>
      </p:sp>
      <p:sp>
        <p:nvSpPr>
          <p:cNvPr id="11" name="Google Shape;2200;p40">
            <a:extLst>
              <a:ext uri="{FF2B5EF4-FFF2-40B4-BE49-F238E27FC236}">
                <a16:creationId xmlns:a16="http://schemas.microsoft.com/office/drawing/2014/main" id="{E37D8F7B-24D0-415C-B313-90D6082D910F}"/>
              </a:ext>
            </a:extLst>
          </p:cNvPr>
          <p:cNvSpPr txBox="1">
            <a:spLocks/>
          </p:cNvSpPr>
          <p:nvPr/>
        </p:nvSpPr>
        <p:spPr>
          <a:xfrm>
            <a:off x="2919051" y="4347121"/>
            <a:ext cx="7890657" cy="145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alt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 đơn điện tử không có mã </a:t>
            </a:r>
            <a:r>
              <a:rPr lang="vi-VN" alt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 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CQ</a:t>
            </a:r>
            <a:r>
              <a:rPr lang="vi-VN" alt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thuế là 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HĐĐT</a:t>
            </a:r>
            <a:r>
              <a:rPr lang="vi-VN" alt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tổ chức bán hàng hóa, cung cấp dịch vụ gửi cho người mua không có mã của </a:t>
            </a:r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CQ</a:t>
            </a:r>
            <a:r>
              <a:rPr lang="vi-VN" alt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thuế.</a:t>
            </a:r>
            <a:endParaRPr lang="en-US" alt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DN KD ở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xăng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dầu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BCVT,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sạch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TD, BH, y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KD TMĐT,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HĐĐT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CQT</a:t>
            </a:r>
            <a:endParaRPr lang="en-US" alt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81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3E4407C-95AB-4F20-A2E7-624465EBF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17" y="1733497"/>
            <a:ext cx="10023657" cy="339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B825ECF-B360-40A5-B0E1-3E50A69F08B4}"/>
              </a:ext>
            </a:extLst>
          </p:cNvPr>
          <p:cNvSpPr txBox="1"/>
          <p:nvPr/>
        </p:nvSpPr>
        <p:spPr>
          <a:xfrm>
            <a:off x="529416" y="1164452"/>
            <a:ext cx="1093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Gửi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nội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dung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đăng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lên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Cơ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Thuế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5BB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0B75A7-325A-44D3-A4A6-67233AED3848}"/>
              </a:ext>
            </a:extLst>
          </p:cNvPr>
          <p:cNvSpPr/>
          <p:nvPr/>
        </p:nvSpPr>
        <p:spPr>
          <a:xfrm>
            <a:off x="0" y="40342"/>
            <a:ext cx="68643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5.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Lập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thông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báo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thủ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tục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đăng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ký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Hóa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đơn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điện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tử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900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E7EE-998E-4956-BA05-9718176C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05"/>
            <a:ext cx="10515600" cy="81821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5E5E5E"/>
                </a:solidFill>
              </a:rPr>
              <a:t>NỘI DUNG CHÍNH</a:t>
            </a:r>
          </a:p>
        </p:txBody>
      </p:sp>
      <p:sp>
        <p:nvSpPr>
          <p:cNvPr id="49" name="Google Shape;2226;p41">
            <a:extLst>
              <a:ext uri="{FF2B5EF4-FFF2-40B4-BE49-F238E27FC236}">
                <a16:creationId xmlns:a16="http://schemas.microsoft.com/office/drawing/2014/main" id="{7CA0CE84-D040-4C92-AF3F-D5A512A7418D}"/>
              </a:ext>
            </a:extLst>
          </p:cNvPr>
          <p:cNvSpPr txBox="1">
            <a:spLocks/>
          </p:cNvSpPr>
          <p:nvPr/>
        </p:nvSpPr>
        <p:spPr>
          <a:xfrm>
            <a:off x="2029461" y="1861396"/>
            <a:ext cx="8133077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Giới</a:t>
            </a:r>
            <a:r>
              <a:rPr lang="en-US" sz="4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thiệu</a:t>
            </a:r>
            <a:r>
              <a:rPr lang="en-US" sz="4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về</a:t>
            </a:r>
            <a:r>
              <a:rPr lang="en-US" sz="4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Tập</a:t>
            </a:r>
            <a:r>
              <a:rPr lang="en-US" sz="4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đoàn</a:t>
            </a:r>
            <a:r>
              <a:rPr lang="en-US" sz="4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Viettel</a:t>
            </a:r>
            <a:endParaRPr lang="en-US" sz="40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0" name="Google Shape;2236;p41">
            <a:extLst>
              <a:ext uri="{FF2B5EF4-FFF2-40B4-BE49-F238E27FC236}">
                <a16:creationId xmlns:a16="http://schemas.microsoft.com/office/drawing/2014/main" id="{BC65B435-0C9B-4AA0-9A2F-1033D5AE9643}"/>
              </a:ext>
            </a:extLst>
          </p:cNvPr>
          <p:cNvSpPr txBox="1"/>
          <p:nvPr/>
        </p:nvSpPr>
        <p:spPr>
          <a:xfrm>
            <a:off x="1013669" y="337429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6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1" name="Google Shape;2226;p41">
            <a:extLst>
              <a:ext uri="{FF2B5EF4-FFF2-40B4-BE49-F238E27FC236}">
                <a16:creationId xmlns:a16="http://schemas.microsoft.com/office/drawing/2014/main" id="{39A9A4AF-FD16-45F3-A369-5EDDFDF8654D}"/>
              </a:ext>
            </a:extLst>
          </p:cNvPr>
          <p:cNvSpPr txBox="1">
            <a:spLocks/>
          </p:cNvSpPr>
          <p:nvPr/>
        </p:nvSpPr>
        <p:spPr>
          <a:xfrm>
            <a:off x="2313190" y="3395272"/>
            <a:ext cx="9663952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4000" dirty="0" err="1"/>
              <a:t>Nội</a:t>
            </a:r>
            <a:r>
              <a:rPr lang="en-US" sz="4000" dirty="0"/>
              <a:t> dung </a:t>
            </a:r>
            <a:r>
              <a:rPr lang="en-US" sz="4000" dirty="0" err="1"/>
              <a:t>triển</a:t>
            </a:r>
            <a:r>
              <a:rPr lang="en-US" sz="4000" dirty="0"/>
              <a:t> </a:t>
            </a:r>
            <a:r>
              <a:rPr lang="en-US" sz="4000" dirty="0" err="1"/>
              <a:t>khai</a:t>
            </a:r>
            <a:r>
              <a:rPr lang="en-US" sz="4000" dirty="0"/>
              <a:t> </a:t>
            </a:r>
            <a:r>
              <a:rPr lang="en-US" sz="4000" dirty="0" err="1"/>
              <a:t>Thông</a:t>
            </a:r>
            <a:r>
              <a:rPr lang="en-US" sz="4000" dirty="0"/>
              <a:t> </a:t>
            </a:r>
            <a:r>
              <a:rPr lang="en-US" sz="4000" dirty="0" err="1"/>
              <a:t>tư</a:t>
            </a:r>
            <a:r>
              <a:rPr lang="en-US" sz="4000" dirty="0"/>
              <a:t> 78 </a:t>
            </a:r>
            <a:r>
              <a:rPr lang="en-US" sz="4000" dirty="0" err="1"/>
              <a:t>của</a:t>
            </a:r>
            <a:r>
              <a:rPr lang="en-US" sz="4000" dirty="0"/>
              <a:t> Viettel</a:t>
            </a:r>
          </a:p>
        </p:txBody>
      </p:sp>
      <p:sp>
        <p:nvSpPr>
          <p:cNvPr id="52" name="Google Shape;2234;p41">
            <a:extLst>
              <a:ext uri="{FF2B5EF4-FFF2-40B4-BE49-F238E27FC236}">
                <a16:creationId xmlns:a16="http://schemas.microsoft.com/office/drawing/2014/main" id="{1893FD02-99D0-4635-A95C-1C79DC910911}"/>
              </a:ext>
            </a:extLst>
          </p:cNvPr>
          <p:cNvSpPr txBox="1"/>
          <p:nvPr/>
        </p:nvSpPr>
        <p:spPr>
          <a:xfrm>
            <a:off x="1133590" y="513313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6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3" name="Google Shape;2226;p41">
            <a:extLst>
              <a:ext uri="{FF2B5EF4-FFF2-40B4-BE49-F238E27FC236}">
                <a16:creationId xmlns:a16="http://schemas.microsoft.com/office/drawing/2014/main" id="{570992B2-1A85-4B27-9A3E-F49902F64940}"/>
              </a:ext>
            </a:extLst>
          </p:cNvPr>
          <p:cNvSpPr txBox="1">
            <a:spLocks/>
          </p:cNvSpPr>
          <p:nvPr/>
        </p:nvSpPr>
        <p:spPr>
          <a:xfrm>
            <a:off x="2463092" y="5291088"/>
            <a:ext cx="10098666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4000" dirty="0" err="1"/>
              <a:t>Hướng</a:t>
            </a:r>
            <a:r>
              <a:rPr lang="en-US" sz="4000" dirty="0"/>
              <a:t> </a:t>
            </a:r>
            <a:r>
              <a:rPr lang="en-US" sz="4000" dirty="0" err="1"/>
              <a:t>dẫn</a:t>
            </a:r>
            <a:r>
              <a:rPr lang="en-US" sz="4000" dirty="0"/>
              <a:t> </a:t>
            </a:r>
            <a:r>
              <a:rPr lang="en-US" sz="4000" dirty="0" err="1"/>
              <a:t>sử</a:t>
            </a:r>
            <a:r>
              <a:rPr lang="en-US" sz="4000" dirty="0"/>
              <a:t> </a:t>
            </a:r>
            <a:r>
              <a:rPr lang="en-US" sz="4000" dirty="0" err="1"/>
              <a:t>dụng</a:t>
            </a:r>
            <a:r>
              <a:rPr lang="en-US" sz="4000" dirty="0"/>
              <a:t> HDDT </a:t>
            </a:r>
            <a:r>
              <a:rPr lang="en-US" sz="4000" dirty="0" err="1"/>
              <a:t>theo</a:t>
            </a:r>
            <a:r>
              <a:rPr lang="en-US" sz="4000" dirty="0"/>
              <a:t> </a:t>
            </a:r>
            <a:r>
              <a:rPr lang="en-US" sz="4000" dirty="0" err="1"/>
              <a:t>Thông</a:t>
            </a:r>
            <a:r>
              <a:rPr lang="en-US" sz="4000" dirty="0"/>
              <a:t> </a:t>
            </a:r>
            <a:r>
              <a:rPr lang="en-US" sz="4000" dirty="0" err="1"/>
              <a:t>tư</a:t>
            </a:r>
            <a:r>
              <a:rPr lang="en-US" sz="4000" dirty="0"/>
              <a:t> 78</a:t>
            </a:r>
          </a:p>
        </p:txBody>
      </p:sp>
      <p:sp>
        <p:nvSpPr>
          <p:cNvPr id="58" name="Google Shape;2236;p41">
            <a:extLst>
              <a:ext uri="{FF2B5EF4-FFF2-40B4-BE49-F238E27FC236}">
                <a16:creationId xmlns:a16="http://schemas.microsoft.com/office/drawing/2014/main" id="{E064481B-1CBB-4ECA-B6E0-14F68C883A71}"/>
              </a:ext>
            </a:extLst>
          </p:cNvPr>
          <p:cNvSpPr txBox="1"/>
          <p:nvPr/>
        </p:nvSpPr>
        <p:spPr>
          <a:xfrm>
            <a:off x="849861" y="1701346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6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921655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4567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6.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Quản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lý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và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phát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hành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hóa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đơn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A46F267-5B07-400B-923B-660495FC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5" y="1172309"/>
            <a:ext cx="11909705" cy="289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">
            <a:extLst>
              <a:ext uri="{FF2B5EF4-FFF2-40B4-BE49-F238E27FC236}">
                <a16:creationId xmlns:a16="http://schemas.microsoft.com/office/drawing/2014/main" id="{69384559-394C-42C3-83B8-F4286B11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9" y="4537828"/>
            <a:ext cx="11909703" cy="19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5F0C99A-B81B-49E7-9B18-CD98C4708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493" y="777498"/>
            <a:ext cx="109596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Mẫu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TT32: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57A368-ED1E-4B12-9E3F-55A29FDB1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00" y="4083857"/>
            <a:ext cx="10959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Mẫu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kumimoji="0" lang="en-GB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mới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TT78: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580028-2403-4BF7-AFCB-45A7B9F72E3E}"/>
              </a:ext>
            </a:extLst>
          </p:cNvPr>
          <p:cNvSpPr txBox="1"/>
          <p:nvPr/>
        </p:nvSpPr>
        <p:spPr>
          <a:xfrm>
            <a:off x="397493" y="427381"/>
            <a:ext cx="1093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đổi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về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mẫu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số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ký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hiệu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,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số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hóa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đơn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5BB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46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4567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6.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Quản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lý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và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phát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hành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hóa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đơn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580028-2403-4BF7-AFCB-45A7B9F72E3E}"/>
              </a:ext>
            </a:extLst>
          </p:cNvPr>
          <p:cNvSpPr txBox="1"/>
          <p:nvPr/>
        </p:nvSpPr>
        <p:spPr>
          <a:xfrm>
            <a:off x="397493" y="427381"/>
            <a:ext cx="1093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Phát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hành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hóa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BB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đơn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,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điều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chỉnh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,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thay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thế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và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xóa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bỏ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5BB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FB79F-C426-4D30-A39E-2C001231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585"/>
            <a:ext cx="12192000" cy="50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45109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7.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chuẩn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mẫu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XML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mới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F75054-E25E-42BD-8E00-5D86B3A8A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99" y="959012"/>
            <a:ext cx="206385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XML </a:t>
            </a:r>
            <a:r>
              <a:rPr kumimoji="0" lang="en-GB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hóa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kumimoji="0" lang="en-GB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đơn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TT32: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659EDF24-3DA3-4F85-95A0-F62969F3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551482"/>
            <a:ext cx="11234335" cy="41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6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45109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7.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chuẩn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mẫu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XML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mới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2BD76FE-86F3-4BE1-ADB3-7F927336C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04" y="912837"/>
            <a:ext cx="177285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XML </a:t>
            </a:r>
            <a:r>
              <a:rPr kumimoji="0" lang="en-GB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hóa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kumimoji="0" lang="en-GB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đơn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TT78: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1C0D1A4B-D08F-47D3-810A-9F2880E7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5" y="1446551"/>
            <a:ext cx="8379502" cy="50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7334CB7-2EAF-478E-ADDB-1A026084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04" y="4885075"/>
            <a:ext cx="17728533" cy="49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37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65053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8.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về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báo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Thuế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cho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Doanh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nghiệp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7334CB7-2EAF-478E-ADDB-1A026084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04" y="4885075"/>
            <a:ext cx="17728533" cy="49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6" name="Picture 9">
            <a:extLst>
              <a:ext uri="{FF2B5EF4-FFF2-40B4-BE49-F238E27FC236}">
                <a16:creationId xmlns:a16="http://schemas.microsoft.com/office/drawing/2014/main" id="{00F1FE17-990C-4223-8C70-DB518713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4" y="1789586"/>
            <a:ext cx="11370646" cy="419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2BEFE1-DBAD-493D-A898-90D1761331EB}"/>
              </a:ext>
            </a:extLst>
          </p:cNvPr>
          <p:cNvSpPr txBox="1"/>
          <p:nvPr/>
        </p:nvSpPr>
        <p:spPr>
          <a:xfrm>
            <a:off x="449704" y="985565"/>
            <a:ext cx="1131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Báo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cáo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tổng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hợp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dữ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liệu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gửi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cơ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quan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thuế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(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Mẫu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: 01/TH-HĐĐT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Nghị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định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123/2020)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181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65053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8.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về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báo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Thuế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cho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Doanh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nghiệp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7334CB7-2EAF-478E-ADDB-1A026084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04" y="4885075"/>
            <a:ext cx="17728533" cy="49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BEFE1-DBAD-493D-A898-90D1761331EB}"/>
              </a:ext>
            </a:extLst>
          </p:cNvPr>
          <p:cNvSpPr txBox="1"/>
          <p:nvPr/>
        </p:nvSpPr>
        <p:spPr>
          <a:xfrm>
            <a:off x="449704" y="985565"/>
            <a:ext cx="1131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Báo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cáo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tổng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hợp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dữ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liệu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gửi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cơ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quan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thuế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(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Mẫu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: 01/TH-HĐĐT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Nghị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định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123/2020)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1DF195-4FE8-4D14-935E-DE7A8788F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07277"/>
              </p:ext>
            </p:extLst>
          </p:nvPr>
        </p:nvGraphicFramePr>
        <p:xfrm>
          <a:off x="683215" y="1599720"/>
          <a:ext cx="10661543" cy="4460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223">
                  <a:extLst>
                    <a:ext uri="{9D8B030D-6E8A-4147-A177-3AD203B41FA5}">
                      <a16:colId xmlns:a16="http://schemas.microsoft.com/office/drawing/2014/main" val="3050964567"/>
                    </a:ext>
                  </a:extLst>
                </a:gridCol>
                <a:gridCol w="956262">
                  <a:extLst>
                    <a:ext uri="{9D8B030D-6E8A-4147-A177-3AD203B41FA5}">
                      <a16:colId xmlns:a16="http://schemas.microsoft.com/office/drawing/2014/main" val="598993931"/>
                    </a:ext>
                  </a:extLst>
                </a:gridCol>
                <a:gridCol w="1277245">
                  <a:extLst>
                    <a:ext uri="{9D8B030D-6E8A-4147-A177-3AD203B41FA5}">
                      <a16:colId xmlns:a16="http://schemas.microsoft.com/office/drawing/2014/main" val="4117439956"/>
                    </a:ext>
                  </a:extLst>
                </a:gridCol>
                <a:gridCol w="838123">
                  <a:extLst>
                    <a:ext uri="{9D8B030D-6E8A-4147-A177-3AD203B41FA5}">
                      <a16:colId xmlns:a16="http://schemas.microsoft.com/office/drawing/2014/main" val="4097759341"/>
                    </a:ext>
                  </a:extLst>
                </a:gridCol>
                <a:gridCol w="1087776">
                  <a:extLst>
                    <a:ext uri="{9D8B030D-6E8A-4147-A177-3AD203B41FA5}">
                      <a16:colId xmlns:a16="http://schemas.microsoft.com/office/drawing/2014/main" val="489540962"/>
                    </a:ext>
                  </a:extLst>
                </a:gridCol>
                <a:gridCol w="1016447">
                  <a:extLst>
                    <a:ext uri="{9D8B030D-6E8A-4147-A177-3AD203B41FA5}">
                      <a16:colId xmlns:a16="http://schemas.microsoft.com/office/drawing/2014/main" val="3441901281"/>
                    </a:ext>
                  </a:extLst>
                </a:gridCol>
                <a:gridCol w="829206">
                  <a:extLst>
                    <a:ext uri="{9D8B030D-6E8A-4147-A177-3AD203B41FA5}">
                      <a16:colId xmlns:a16="http://schemas.microsoft.com/office/drawing/2014/main" val="2496419620"/>
                    </a:ext>
                  </a:extLst>
                </a:gridCol>
                <a:gridCol w="597385">
                  <a:extLst>
                    <a:ext uri="{9D8B030D-6E8A-4147-A177-3AD203B41FA5}">
                      <a16:colId xmlns:a16="http://schemas.microsoft.com/office/drawing/2014/main" val="3281240160"/>
                    </a:ext>
                  </a:extLst>
                </a:gridCol>
                <a:gridCol w="775709">
                  <a:extLst>
                    <a:ext uri="{9D8B030D-6E8A-4147-A177-3AD203B41FA5}">
                      <a16:colId xmlns:a16="http://schemas.microsoft.com/office/drawing/2014/main" val="3203654713"/>
                    </a:ext>
                  </a:extLst>
                </a:gridCol>
                <a:gridCol w="766793">
                  <a:extLst>
                    <a:ext uri="{9D8B030D-6E8A-4147-A177-3AD203B41FA5}">
                      <a16:colId xmlns:a16="http://schemas.microsoft.com/office/drawing/2014/main" val="2521983892"/>
                    </a:ext>
                  </a:extLst>
                </a:gridCol>
                <a:gridCol w="659799">
                  <a:extLst>
                    <a:ext uri="{9D8B030D-6E8A-4147-A177-3AD203B41FA5}">
                      <a16:colId xmlns:a16="http://schemas.microsoft.com/office/drawing/2014/main" val="2808474178"/>
                    </a:ext>
                  </a:extLst>
                </a:gridCol>
                <a:gridCol w="715525">
                  <a:extLst>
                    <a:ext uri="{9D8B030D-6E8A-4147-A177-3AD203B41FA5}">
                      <a16:colId xmlns:a16="http://schemas.microsoft.com/office/drawing/2014/main" val="1704767455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4183776832"/>
                    </a:ext>
                  </a:extLst>
                </a:gridCol>
              </a:tblGrid>
              <a:tr h="6970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800" u="none" strike="noStrike">
                          <a:effectLst/>
                        </a:rPr>
                        <a:t>Ký hiệu mẫu số hóa đơn, ký hiệu hóa đơn</a:t>
                      </a:r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800" u="none" strike="noStrike">
                          <a:effectLst/>
                        </a:rPr>
                        <a:t>Số hóa đơn</a:t>
                      </a:r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800" u="none" strike="noStrike">
                          <a:effectLst/>
                        </a:rPr>
                        <a:t>Ngày tháng năm lập hóa đơn</a:t>
                      </a:r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800" u="none" strike="noStrike">
                          <a:effectLst/>
                        </a:rPr>
                        <a:t>Tên người mua</a:t>
                      </a:r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800" u="none" strike="noStrike">
                          <a:effectLst/>
                        </a:rPr>
                        <a:t>Mã số thuế người mua/mã khách hàng</a:t>
                      </a:r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Mặt hàng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800" u="none" strike="noStrike">
                          <a:effectLst/>
                        </a:rPr>
                        <a:t>Số lượng hàng hóa</a:t>
                      </a:r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800" u="none" strike="noStrike">
                          <a:effectLst/>
                        </a:rPr>
                        <a:t>Tổng giá trị hàng hoá, dịch vụ bán ra chưa có thuế GTGT</a:t>
                      </a:r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Thuế suất thuế GTGT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Tổng số thuế GTGT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Tổng tiền thanh toán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Trạng thái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extLst>
                  <a:ext uri="{0D108BD9-81ED-4DB2-BD59-A6C34878D82A}">
                    <a16:rowId xmlns:a16="http://schemas.microsoft.com/office/drawing/2014/main" val="815470767"/>
                  </a:ext>
                </a:extLst>
              </a:tr>
              <a:tr h="5375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1/008K21EGT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11/1/2021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Nguyễn Thị Hảo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6200000230/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Giống lúa mới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10000000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11000000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Mới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extLst>
                  <a:ext uri="{0D108BD9-81ED-4DB2-BD59-A6C34878D82A}">
                    <a16:rowId xmlns:a16="http://schemas.microsoft.com/office/drawing/2014/main" val="403618597"/>
                  </a:ext>
                </a:extLst>
              </a:tr>
              <a:tr h="5375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1/010K21TQN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11/1/2021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5700642428/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cocacola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Mới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extLst>
                  <a:ext uri="{0D108BD9-81ED-4DB2-BD59-A6C34878D82A}">
                    <a16:rowId xmlns:a16="http://schemas.microsoft.com/office/drawing/2014/main" val="1440148712"/>
                  </a:ext>
                </a:extLst>
              </a:tr>
              <a:tr h="5375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1/001K21TYY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11/1/2021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Công ty TNHH Đông Đô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6200000230/KH001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Hàng hóa 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Mới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extLst>
                  <a:ext uri="{0D108BD9-81ED-4DB2-BD59-A6C34878D82A}">
                    <a16:rowId xmlns:a16="http://schemas.microsoft.com/office/drawing/2014/main" val="1691967064"/>
                  </a:ext>
                </a:extLst>
              </a:tr>
              <a:tr h="5375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1/008K21EGT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11/1/2021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800" u="none" strike="noStrike">
                          <a:effectLst/>
                        </a:rPr>
                        <a:t>Gửi hóa đơn</a:t>
                      </a:r>
                      <a:endParaRPr lang="vi-VN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Mới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extLst>
                  <a:ext uri="{0D108BD9-81ED-4DB2-BD59-A6C34878D82A}">
                    <a16:rowId xmlns:a16="http://schemas.microsoft.com/office/drawing/2014/main" val="3311407275"/>
                  </a:ext>
                </a:extLst>
              </a:tr>
              <a:tr h="5375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2/001K21EBH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11/1/2021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Đàm Đức Vinh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6200000230/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Vàng 9999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5700000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5700000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Mới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extLst>
                  <a:ext uri="{0D108BD9-81ED-4DB2-BD59-A6C34878D82A}">
                    <a16:rowId xmlns:a16="http://schemas.microsoft.com/office/drawing/2014/main" val="3586000819"/>
                  </a:ext>
                </a:extLst>
              </a:tr>
              <a:tr h="5375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1/008K21EGT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11/1/2021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Nguyễn Văn Hùng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 SJC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3000000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3300000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extLst>
                  <a:ext uri="{0D108BD9-81ED-4DB2-BD59-A6C34878D82A}">
                    <a16:rowId xmlns:a16="http://schemas.microsoft.com/office/drawing/2014/main" val="2717030002"/>
                  </a:ext>
                </a:extLst>
              </a:tr>
              <a:tr h="5375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5/001K21HYY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11/1/2021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Đinh Bá Dũng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Vàng 9999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10800000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10800000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Mới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600" marR="6600" marT="6600" marB="0" anchor="ctr"/>
                </a:tc>
                <a:extLst>
                  <a:ext uri="{0D108BD9-81ED-4DB2-BD59-A6C34878D82A}">
                    <a16:rowId xmlns:a16="http://schemas.microsoft.com/office/drawing/2014/main" val="2252367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88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65053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8.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về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báo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Thuế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cho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Doanh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nghiệp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7334CB7-2EAF-478E-ADDB-1A026084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04" y="4885075"/>
            <a:ext cx="17728533" cy="49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BEFE1-DBAD-493D-A898-90D1761331EB}"/>
              </a:ext>
            </a:extLst>
          </p:cNvPr>
          <p:cNvSpPr txBox="1"/>
          <p:nvPr/>
        </p:nvSpPr>
        <p:spPr>
          <a:xfrm>
            <a:off x="449704" y="985565"/>
            <a:ext cx="11468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Tờ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khai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dữ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liệu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hóa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đơn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chứng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từ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HHDV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bán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ra (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Mẫu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03/DL-HĐĐT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Nghị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định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123/2020)</a:t>
            </a:r>
          </a:p>
        </p:txBody>
      </p:sp>
      <p:pic>
        <p:nvPicPr>
          <p:cNvPr id="12290" name="Picture 4">
            <a:extLst>
              <a:ext uri="{FF2B5EF4-FFF2-40B4-BE49-F238E27FC236}">
                <a16:creationId xmlns:a16="http://schemas.microsoft.com/office/drawing/2014/main" id="{BEC7777B-467C-4B82-ACF9-EA693C68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4" y="1816562"/>
            <a:ext cx="10958907" cy="451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70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65053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8.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về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báo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Thuế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cho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Doanh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nghiệp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7334CB7-2EAF-478E-ADDB-1A026084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04" y="4885075"/>
            <a:ext cx="17728533" cy="49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BEFE1-DBAD-493D-A898-90D1761331EB}"/>
              </a:ext>
            </a:extLst>
          </p:cNvPr>
          <p:cNvSpPr txBox="1"/>
          <p:nvPr/>
        </p:nvSpPr>
        <p:spPr>
          <a:xfrm>
            <a:off x="449704" y="985565"/>
            <a:ext cx="11468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Tờ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khai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dữ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liệu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hóa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đơn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chứng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từ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HHDV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bán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ra (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Mẫu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03/DL-HĐĐT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Nghị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định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123/2020)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99CD5-E959-4244-8247-986CA2C6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1" y="1972925"/>
            <a:ext cx="9144000" cy="436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65053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8.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về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báo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Thuế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cho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Doanh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nghiệp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7334CB7-2EAF-478E-ADDB-1A026084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04" y="4885075"/>
            <a:ext cx="17728533" cy="49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BEFE1-DBAD-493D-A898-90D1761331EB}"/>
              </a:ext>
            </a:extLst>
          </p:cNvPr>
          <p:cNvSpPr txBox="1"/>
          <p:nvPr/>
        </p:nvSpPr>
        <p:spPr>
          <a:xfrm>
            <a:off x="449704" y="985565"/>
            <a:ext cx="11468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Báo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cáo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thông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báo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hóa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đơn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điện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tử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sai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sót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(01/TB-SSĐT)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3159959-3848-44BD-8CC7-D72490E9C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7" y="1961566"/>
            <a:ext cx="10045951" cy="267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45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67119D-AA11-47DD-ABB8-3BA576FB1CD5}"/>
              </a:ext>
            </a:extLst>
          </p:cNvPr>
          <p:cNvSpPr/>
          <p:nvPr/>
        </p:nvSpPr>
        <p:spPr>
          <a:xfrm>
            <a:off x="0" y="40342"/>
            <a:ext cx="65053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  <a:sym typeface="Open Sans"/>
              </a:rPr>
              <a:t>8.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Thay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đổi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về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báo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cáo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Thuế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cho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Doanh</a:t>
            </a:r>
            <a:r>
              <a:rPr lang="en-US" sz="2200" b="1" noProof="0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200" b="1" noProof="0" dirty="0" err="1">
                <a:solidFill>
                  <a:prstClr val="white"/>
                </a:solidFill>
                <a:latin typeface="+mj-lt"/>
                <a:cs typeface="Times New Roman" panose="02020603050405020304" pitchFamily="18" charset="0"/>
                <a:sym typeface="Open Sans"/>
              </a:rPr>
              <a:t>nghiệp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7334CB7-2EAF-478E-ADDB-1A026084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04" y="4885075"/>
            <a:ext cx="17728533" cy="49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BEFE1-DBAD-493D-A898-90D1761331EB}"/>
              </a:ext>
            </a:extLst>
          </p:cNvPr>
          <p:cNvSpPr txBox="1"/>
          <p:nvPr/>
        </p:nvSpPr>
        <p:spPr>
          <a:xfrm>
            <a:off x="361753" y="847252"/>
            <a:ext cx="11468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Báo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cáo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thông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báo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hóa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đơn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điện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tử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sai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sót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 (01/TB-SSĐT)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C04AD-BDAF-400F-8C25-E6E0FF634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61" y="1447230"/>
            <a:ext cx="7895579" cy="51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5E08F40-C2A1-4BD2-9E75-62C75F6553BD}"/>
              </a:ext>
            </a:extLst>
          </p:cNvPr>
          <p:cNvGrpSpPr/>
          <p:nvPr/>
        </p:nvGrpSpPr>
        <p:grpSpPr>
          <a:xfrm>
            <a:off x="152400" y="592938"/>
            <a:ext cx="4242620" cy="4052856"/>
            <a:chOff x="152400" y="180968"/>
            <a:chExt cx="4242620" cy="4052856"/>
          </a:xfrm>
        </p:grpSpPr>
        <p:sp>
          <p:nvSpPr>
            <p:cNvPr id="4" name="Arrow: Chevron 6">
              <a:extLst>
                <a:ext uri="{FF2B5EF4-FFF2-40B4-BE49-F238E27FC236}">
                  <a16:creationId xmlns:a16="http://schemas.microsoft.com/office/drawing/2014/main" id="{7C5B85D3-AA8D-424D-B3A1-0473A3B2AFBE}"/>
                </a:ext>
              </a:extLst>
            </p:cNvPr>
            <p:cNvSpPr/>
            <p:nvPr/>
          </p:nvSpPr>
          <p:spPr>
            <a:xfrm>
              <a:off x="152400" y="210464"/>
              <a:ext cx="2743200" cy="4023360"/>
            </a:xfrm>
            <a:prstGeom prst="chevron">
              <a:avLst>
                <a:gd name="adj" fmla="val 60081"/>
              </a:avLst>
            </a:prstGeom>
            <a:gradFill flip="none" rotWithShape="1">
              <a:gsLst>
                <a:gs pos="0">
                  <a:schemeClr val="bg1"/>
                </a:gs>
                <a:gs pos="50000">
                  <a:srgbClr val="D4E6FA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103671F3-CD09-45A3-A5C0-C19D3DE3C3CA}"/>
                </a:ext>
              </a:extLst>
            </p:cNvPr>
            <p:cNvSpPr/>
            <p:nvPr/>
          </p:nvSpPr>
          <p:spPr>
            <a:xfrm>
              <a:off x="1651820" y="180968"/>
              <a:ext cx="2743200" cy="4023360"/>
            </a:xfrm>
            <a:prstGeom prst="chevron">
              <a:avLst>
                <a:gd name="adj" fmla="val 60081"/>
              </a:avLst>
            </a:prstGeom>
            <a:gradFill flip="none" rotWithShape="1">
              <a:gsLst>
                <a:gs pos="0">
                  <a:schemeClr val="bg1"/>
                </a:gs>
                <a:gs pos="50000">
                  <a:srgbClr val="D4E6FA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551BD7-8BB5-440A-9B47-E71FE9648ED1}"/>
              </a:ext>
            </a:extLst>
          </p:cNvPr>
          <p:cNvGrpSpPr/>
          <p:nvPr/>
        </p:nvGrpSpPr>
        <p:grpSpPr>
          <a:xfrm>
            <a:off x="640803" y="2701152"/>
            <a:ext cx="559608" cy="305730"/>
            <a:chOff x="4343168" y="3533963"/>
            <a:chExt cx="559608" cy="305730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9B95366F-E705-4D6C-94A7-21B0F629161E}"/>
                </a:ext>
              </a:extLst>
            </p:cNvPr>
            <p:cNvSpPr/>
            <p:nvPr/>
          </p:nvSpPr>
          <p:spPr>
            <a:xfrm>
              <a:off x="4343168" y="3533963"/>
              <a:ext cx="305730" cy="305730"/>
            </a:xfrm>
            <a:prstGeom prst="chevron">
              <a:avLst>
                <a:gd name="adj" fmla="val 4922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0">
              <a:extLst>
                <a:ext uri="{FF2B5EF4-FFF2-40B4-BE49-F238E27FC236}">
                  <a16:creationId xmlns:a16="http://schemas.microsoft.com/office/drawing/2014/main" id="{499DABC4-F2FC-45FC-A584-7833D9F28CB2}"/>
                </a:ext>
              </a:extLst>
            </p:cNvPr>
            <p:cNvSpPr/>
            <p:nvPr/>
          </p:nvSpPr>
          <p:spPr>
            <a:xfrm>
              <a:off x="4597046" y="3533963"/>
              <a:ext cx="305730" cy="305730"/>
            </a:xfrm>
            <a:prstGeom prst="chevron">
              <a:avLst>
                <a:gd name="adj" fmla="val 4922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Arrow: Chevron 13">
            <a:extLst>
              <a:ext uri="{FF2B5EF4-FFF2-40B4-BE49-F238E27FC236}">
                <a16:creationId xmlns:a16="http://schemas.microsoft.com/office/drawing/2014/main" id="{C0589054-B8FE-4CCB-9D33-09CF8C225C82}"/>
              </a:ext>
            </a:extLst>
          </p:cNvPr>
          <p:cNvSpPr/>
          <p:nvPr/>
        </p:nvSpPr>
        <p:spPr>
          <a:xfrm>
            <a:off x="3243072" y="873211"/>
            <a:ext cx="305730" cy="305730"/>
          </a:xfrm>
          <a:prstGeom prst="chevron">
            <a:avLst>
              <a:gd name="adj" fmla="val 4922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FB049B-31F7-461C-AFB7-4B5655AA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01" y="827349"/>
            <a:ext cx="10693998" cy="22500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 err="1">
                <a:solidFill>
                  <a:srgbClr val="ED1B2F"/>
                </a:solidFill>
              </a:rPr>
              <a:t>Phần</a:t>
            </a:r>
            <a:r>
              <a:rPr lang="en-US" sz="3600" b="1" dirty="0">
                <a:solidFill>
                  <a:srgbClr val="ED1B2F"/>
                </a:solidFill>
              </a:rPr>
              <a:t> I</a:t>
            </a:r>
            <a:br>
              <a:rPr lang="en-US" sz="3600" b="1" dirty="0">
                <a:solidFill>
                  <a:srgbClr val="ED1B2F"/>
                </a:solidFill>
              </a:rPr>
            </a:br>
            <a:r>
              <a:rPr lang="en-US" sz="3600" b="1" dirty="0">
                <a:solidFill>
                  <a:srgbClr val="ED1B2F"/>
                </a:solidFill>
              </a:rPr>
              <a:t>GIỚI THIỆU VỀ TẬP ĐOÀN VIETTEL</a:t>
            </a:r>
          </a:p>
        </p:txBody>
      </p:sp>
    </p:spTree>
    <p:extLst>
      <p:ext uri="{BB962C8B-B14F-4D97-AF65-F5344CB8AC3E}">
        <p14:creationId xmlns:p14="http://schemas.microsoft.com/office/powerpoint/2010/main" val="3348995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5FE38-4859-49A1-9F88-810D13D66B2B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6" b="-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BBF9A-8E4D-454F-A5FE-DC6C785347D9}"/>
              </a:ext>
            </a:extLst>
          </p:cNvPr>
          <p:cNvSpPr txBox="1"/>
          <p:nvPr/>
        </p:nvSpPr>
        <p:spPr>
          <a:xfrm>
            <a:off x="2133600" y="2670344"/>
            <a:ext cx="746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Trân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E9AEC2F-3C13-4135-B079-1B1F0B95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2E6EB0-D8A1-412B-ABEA-7A35604D9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4494D"/>
                </a:solidFill>
                <a:effectLst/>
                <a:uLnTx/>
                <a:uFillTx/>
                <a:latin typeface="Sarabun" panose="00000500000000000000" pitchFamily="2" charset="-3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4494D"/>
              </a:solidFill>
              <a:effectLst/>
              <a:uLnTx/>
              <a:uFillTx/>
              <a:latin typeface="Sarabun" panose="00000500000000000000" pitchFamily="2" charset="-3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7001B8-6629-42F7-BEBE-633E23186C17}"/>
              </a:ext>
            </a:extLst>
          </p:cNvPr>
          <p:cNvSpPr/>
          <p:nvPr/>
        </p:nvSpPr>
        <p:spPr>
          <a:xfrm>
            <a:off x="9067800" y="5334000"/>
            <a:ext cx="25146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92435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6CAFAB-4F63-49D2-92D4-9DEE1C3FB838}"/>
              </a:ext>
            </a:extLst>
          </p:cNvPr>
          <p:cNvSpPr txBox="1"/>
          <p:nvPr/>
        </p:nvSpPr>
        <p:spPr>
          <a:xfrm>
            <a:off x="0" y="13157"/>
            <a:ext cx="4487126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1. </a:t>
            </a:r>
            <a:r>
              <a:rPr lang="en-US" sz="2200" b="1" dirty="0" err="1">
                <a:solidFill>
                  <a:schemeClr val="bg1"/>
                </a:solidFill>
              </a:rPr>
              <a:t>Giới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thiệu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về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Tập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đoàn</a:t>
            </a:r>
            <a:r>
              <a:rPr lang="en-US" sz="2200" b="1" dirty="0">
                <a:solidFill>
                  <a:schemeClr val="bg1"/>
                </a:solidFill>
              </a:rPr>
              <a:t> Viettel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938563" y="1357775"/>
            <a:ext cx="610651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55563" lvl="1">
              <a:tabLst>
                <a:tab pos="119063" algn="l"/>
                <a:tab pos="6684963" algn="l"/>
              </a:tabLst>
            </a:pP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Viễn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Nam</a:t>
            </a:r>
            <a:endParaRPr lang="vi-VN" sz="2000" b="1" dirty="0">
              <a:solidFill>
                <a:srgbClr val="ED1B2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5471620" y="1556863"/>
            <a:ext cx="274320" cy="274320"/>
          </a:xfrm>
          <a:prstGeom prst="homePlate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2781B4F-0665-4FA5-8010-D08B0EB49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343268"/>
              </p:ext>
            </p:extLst>
          </p:nvPr>
        </p:nvGraphicFramePr>
        <p:xfrm>
          <a:off x="800744" y="1357775"/>
          <a:ext cx="4094996" cy="3886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Pentagon 9">
            <a:extLst>
              <a:ext uri="{FF2B5EF4-FFF2-40B4-BE49-F238E27FC236}">
                <a16:creationId xmlns:a16="http://schemas.microsoft.com/office/drawing/2014/main" id="{A3FE0E2B-8F40-4538-B402-457533BFFE0C}"/>
              </a:ext>
            </a:extLst>
          </p:cNvPr>
          <p:cNvSpPr/>
          <p:nvPr/>
        </p:nvSpPr>
        <p:spPr>
          <a:xfrm>
            <a:off x="5471620" y="2932125"/>
            <a:ext cx="274320" cy="274320"/>
          </a:xfrm>
          <a:prstGeom prst="homePlate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B929F9-0D99-4C79-B735-45EB41186DFB}"/>
              </a:ext>
            </a:extLst>
          </p:cNvPr>
          <p:cNvSpPr/>
          <p:nvPr/>
        </p:nvSpPr>
        <p:spPr>
          <a:xfrm>
            <a:off x="5938562" y="2698614"/>
            <a:ext cx="6106519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55563" lvl="1">
              <a:tabLst>
                <a:tab pos="119063" algn="l"/>
                <a:tab pos="6684963" algn="l"/>
              </a:tabLst>
            </a:pP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TVAN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nắm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(HDDT)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endParaRPr lang="vi-VN" sz="2000" b="1" dirty="0">
              <a:solidFill>
                <a:srgbClr val="ED1B2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Pentagon 9">
            <a:extLst>
              <a:ext uri="{FF2B5EF4-FFF2-40B4-BE49-F238E27FC236}">
                <a16:creationId xmlns:a16="http://schemas.microsoft.com/office/drawing/2014/main" id="{BAC3B742-8CBD-401D-AD3F-0598935D312E}"/>
              </a:ext>
            </a:extLst>
          </p:cNvPr>
          <p:cNvSpPr/>
          <p:nvPr/>
        </p:nvSpPr>
        <p:spPr>
          <a:xfrm>
            <a:off x="5471620" y="4615504"/>
            <a:ext cx="274320" cy="274320"/>
          </a:xfrm>
          <a:prstGeom prst="homePlate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0AAD9-323C-41DB-B0D6-2AE566A127D0}"/>
              </a:ext>
            </a:extLst>
          </p:cNvPr>
          <p:cNvSpPr/>
          <p:nvPr/>
        </p:nvSpPr>
        <p:spPr>
          <a:xfrm>
            <a:off x="5938562" y="4262232"/>
            <a:ext cx="6106519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55563" lvl="1">
              <a:tabLst>
                <a:tab pos="119063" algn="l"/>
                <a:tab pos="6684963" algn="l"/>
              </a:tabLst>
            </a:pP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2000" b="1" dirty="0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ED1B2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endParaRPr lang="vi-VN" sz="2000" b="1" dirty="0">
              <a:solidFill>
                <a:srgbClr val="ED1B2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92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976CAFAB-4F63-49D2-92D4-9DEE1C3FB838}"/>
              </a:ext>
            </a:extLst>
          </p:cNvPr>
          <p:cNvSpPr txBox="1"/>
          <p:nvPr/>
        </p:nvSpPr>
        <p:spPr>
          <a:xfrm>
            <a:off x="0" y="13157"/>
            <a:ext cx="860844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2. </a:t>
            </a:r>
            <a:r>
              <a:rPr lang="en-US" sz="2200" b="1" dirty="0" err="1">
                <a:solidFill>
                  <a:schemeClr val="bg1"/>
                </a:solidFill>
              </a:rPr>
              <a:t>Đơn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vị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cung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cấp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giải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pháp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Hóa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đơn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điện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tử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lớn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của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cả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nước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B409F2-05EB-41F9-856F-D7436E04EF11}"/>
              </a:ext>
            </a:extLst>
          </p:cNvPr>
          <p:cNvSpPr/>
          <p:nvPr/>
        </p:nvSpPr>
        <p:spPr>
          <a:xfrm>
            <a:off x="466261" y="1062388"/>
            <a:ext cx="10371627" cy="2435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err="1">
                <a:solidFill>
                  <a:prstClr val="black"/>
                </a:solidFill>
              </a:rPr>
              <a:t>Là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doanh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nghiệp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đóng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thuế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nhiều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nhất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trong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các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năm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gần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đây</a:t>
            </a:r>
            <a:endParaRPr lang="en-US" sz="20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err="1">
                <a:solidFill>
                  <a:prstClr val="black"/>
                </a:solidFill>
              </a:rPr>
              <a:t>Có</a:t>
            </a:r>
            <a:r>
              <a:rPr lang="en-US" sz="2000" dirty="0">
                <a:solidFill>
                  <a:prstClr val="black"/>
                </a:solidFill>
              </a:rPr>
              <a:t> chi </a:t>
            </a:r>
            <a:r>
              <a:rPr lang="en-US" sz="2000" dirty="0" err="1">
                <a:solidFill>
                  <a:prstClr val="black"/>
                </a:solidFill>
              </a:rPr>
              <a:t>nhánh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phủ</a:t>
            </a:r>
            <a:r>
              <a:rPr lang="en-US" sz="2000" dirty="0">
                <a:solidFill>
                  <a:prstClr val="black"/>
                </a:solidFill>
              </a:rPr>
              <a:t> 63 </a:t>
            </a:r>
            <a:r>
              <a:rPr lang="en-US" sz="2000" dirty="0" err="1">
                <a:solidFill>
                  <a:prstClr val="black"/>
                </a:solidFill>
              </a:rPr>
              <a:t>Tỉnh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thành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có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mối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quan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hệ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chặt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chẽ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với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Tổng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Cục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Thuế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cũng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như</a:t>
            </a:r>
            <a:r>
              <a:rPr lang="en-US" sz="2000" dirty="0">
                <a:solidFill>
                  <a:prstClr val="black"/>
                </a:solidFill>
              </a:rPr>
              <a:t> Chi </a:t>
            </a:r>
            <a:r>
              <a:rPr lang="en-US" sz="2000" dirty="0" err="1">
                <a:solidFill>
                  <a:prstClr val="black"/>
                </a:solidFill>
              </a:rPr>
              <a:t>Cục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Thuế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địa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phương</a:t>
            </a:r>
            <a:endParaRPr lang="en-US" sz="200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err="1">
                <a:solidFill>
                  <a:prstClr val="black"/>
                </a:solidFill>
              </a:rPr>
              <a:t>Nắm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thị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phần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cao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nhất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cả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nước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về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cung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cấp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dịch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vụ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Hóa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đơn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điện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tử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cũng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như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chữ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ký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số</a:t>
            </a:r>
            <a:r>
              <a:rPr lang="en-US" sz="2000" dirty="0">
                <a:solidFill>
                  <a:prstClr val="black"/>
                </a:solidFill>
              </a:rPr>
              <a:t>. 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err="1">
                <a:solidFill>
                  <a:prstClr val="black"/>
                </a:solidFill>
              </a:rPr>
              <a:t>Đối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tượng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Doanh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nghiệp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phủ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rộng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từ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khách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hàng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bán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lẻ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đến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doanh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nghiệp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tầm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trung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như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xăng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dầu</a:t>
            </a:r>
            <a:r>
              <a:rPr lang="en-US" sz="2000" dirty="0">
                <a:solidFill>
                  <a:prstClr val="black"/>
                </a:solidFill>
              </a:rPr>
              <a:t> hay </a:t>
            </a:r>
            <a:r>
              <a:rPr lang="en-US" sz="2000" dirty="0" err="1">
                <a:solidFill>
                  <a:prstClr val="black"/>
                </a:solidFill>
              </a:rPr>
              <a:t>doanh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nghiệp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lớn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như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Vinamilk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6E6DD-DA02-4125-A974-4CD8D61E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88" y="4023383"/>
            <a:ext cx="5282076" cy="23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5E08F40-C2A1-4BD2-9E75-62C75F6553BD}"/>
              </a:ext>
            </a:extLst>
          </p:cNvPr>
          <p:cNvGrpSpPr/>
          <p:nvPr/>
        </p:nvGrpSpPr>
        <p:grpSpPr>
          <a:xfrm>
            <a:off x="152400" y="592938"/>
            <a:ext cx="4242620" cy="4052856"/>
            <a:chOff x="152400" y="180968"/>
            <a:chExt cx="4242620" cy="4052856"/>
          </a:xfrm>
        </p:grpSpPr>
        <p:sp>
          <p:nvSpPr>
            <p:cNvPr id="4" name="Arrow: Chevron 6">
              <a:extLst>
                <a:ext uri="{FF2B5EF4-FFF2-40B4-BE49-F238E27FC236}">
                  <a16:creationId xmlns:a16="http://schemas.microsoft.com/office/drawing/2014/main" id="{7C5B85D3-AA8D-424D-B3A1-0473A3B2AFBE}"/>
                </a:ext>
              </a:extLst>
            </p:cNvPr>
            <p:cNvSpPr/>
            <p:nvPr/>
          </p:nvSpPr>
          <p:spPr>
            <a:xfrm>
              <a:off x="152400" y="210464"/>
              <a:ext cx="2743200" cy="4023360"/>
            </a:xfrm>
            <a:prstGeom prst="chevron">
              <a:avLst>
                <a:gd name="adj" fmla="val 60081"/>
              </a:avLst>
            </a:prstGeom>
            <a:gradFill flip="none" rotWithShape="1">
              <a:gsLst>
                <a:gs pos="0">
                  <a:schemeClr val="bg1"/>
                </a:gs>
                <a:gs pos="50000">
                  <a:srgbClr val="D4E6FA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103671F3-CD09-45A3-A5C0-C19D3DE3C3CA}"/>
                </a:ext>
              </a:extLst>
            </p:cNvPr>
            <p:cNvSpPr/>
            <p:nvPr/>
          </p:nvSpPr>
          <p:spPr>
            <a:xfrm>
              <a:off x="1651820" y="180968"/>
              <a:ext cx="2743200" cy="4023360"/>
            </a:xfrm>
            <a:prstGeom prst="chevron">
              <a:avLst>
                <a:gd name="adj" fmla="val 60081"/>
              </a:avLst>
            </a:prstGeom>
            <a:gradFill flip="none" rotWithShape="1">
              <a:gsLst>
                <a:gs pos="0">
                  <a:schemeClr val="bg1"/>
                </a:gs>
                <a:gs pos="50000">
                  <a:srgbClr val="D4E6FA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551BD7-8BB5-440A-9B47-E71FE9648ED1}"/>
              </a:ext>
            </a:extLst>
          </p:cNvPr>
          <p:cNvGrpSpPr/>
          <p:nvPr/>
        </p:nvGrpSpPr>
        <p:grpSpPr>
          <a:xfrm>
            <a:off x="637555" y="2764252"/>
            <a:ext cx="559608" cy="305730"/>
            <a:chOff x="4343168" y="3533963"/>
            <a:chExt cx="559608" cy="305730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9B95366F-E705-4D6C-94A7-21B0F629161E}"/>
                </a:ext>
              </a:extLst>
            </p:cNvPr>
            <p:cNvSpPr/>
            <p:nvPr/>
          </p:nvSpPr>
          <p:spPr>
            <a:xfrm>
              <a:off x="4343168" y="3533963"/>
              <a:ext cx="305730" cy="305730"/>
            </a:xfrm>
            <a:prstGeom prst="chevron">
              <a:avLst>
                <a:gd name="adj" fmla="val 4922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0">
              <a:extLst>
                <a:ext uri="{FF2B5EF4-FFF2-40B4-BE49-F238E27FC236}">
                  <a16:creationId xmlns:a16="http://schemas.microsoft.com/office/drawing/2014/main" id="{499DABC4-F2FC-45FC-A584-7833D9F28CB2}"/>
                </a:ext>
              </a:extLst>
            </p:cNvPr>
            <p:cNvSpPr/>
            <p:nvPr/>
          </p:nvSpPr>
          <p:spPr>
            <a:xfrm>
              <a:off x="4597046" y="3533963"/>
              <a:ext cx="305730" cy="305730"/>
            </a:xfrm>
            <a:prstGeom prst="chevron">
              <a:avLst>
                <a:gd name="adj" fmla="val 4922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Arrow: Chevron 13">
            <a:extLst>
              <a:ext uri="{FF2B5EF4-FFF2-40B4-BE49-F238E27FC236}">
                <a16:creationId xmlns:a16="http://schemas.microsoft.com/office/drawing/2014/main" id="{C0589054-B8FE-4CCB-9D33-09CF8C225C82}"/>
              </a:ext>
            </a:extLst>
          </p:cNvPr>
          <p:cNvSpPr/>
          <p:nvPr/>
        </p:nvSpPr>
        <p:spPr>
          <a:xfrm>
            <a:off x="3243072" y="873211"/>
            <a:ext cx="305730" cy="305730"/>
          </a:xfrm>
          <a:prstGeom prst="chevron">
            <a:avLst>
              <a:gd name="adj" fmla="val 4922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FB049B-31F7-461C-AFB7-4B5655AA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6" y="790427"/>
            <a:ext cx="10246335" cy="2250059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ED1B2F"/>
                </a:solidFill>
              </a:rPr>
              <a:t>Phần</a:t>
            </a:r>
            <a:r>
              <a:rPr lang="en-US" sz="3600" b="1" dirty="0">
                <a:solidFill>
                  <a:srgbClr val="ED1B2F"/>
                </a:solidFill>
              </a:rPr>
              <a:t> II</a:t>
            </a:r>
            <a:br>
              <a:rPr lang="en-US" sz="3600" b="1" dirty="0">
                <a:solidFill>
                  <a:srgbClr val="ED1B2F"/>
                </a:solidFill>
              </a:rPr>
            </a:br>
            <a:r>
              <a:rPr lang="en-US" sz="3600" b="1" dirty="0" err="1">
                <a:solidFill>
                  <a:srgbClr val="ED1B2F"/>
                </a:solidFill>
              </a:rPr>
              <a:t>Nội</a:t>
            </a:r>
            <a:r>
              <a:rPr lang="en-US" sz="3600" b="1" dirty="0">
                <a:solidFill>
                  <a:srgbClr val="ED1B2F"/>
                </a:solidFill>
              </a:rPr>
              <a:t> dung </a:t>
            </a:r>
            <a:r>
              <a:rPr lang="en-US" sz="3600" b="1" dirty="0" err="1">
                <a:solidFill>
                  <a:srgbClr val="ED1B2F"/>
                </a:solidFill>
              </a:rPr>
              <a:t>triển</a:t>
            </a:r>
            <a:r>
              <a:rPr lang="en-US" sz="3600" b="1" dirty="0">
                <a:solidFill>
                  <a:srgbClr val="ED1B2F"/>
                </a:solidFill>
              </a:rPr>
              <a:t> </a:t>
            </a:r>
            <a:r>
              <a:rPr lang="en-US" sz="3600" b="1" dirty="0" err="1">
                <a:solidFill>
                  <a:srgbClr val="ED1B2F"/>
                </a:solidFill>
              </a:rPr>
              <a:t>khai</a:t>
            </a:r>
            <a:r>
              <a:rPr lang="en-US" sz="3600" b="1" dirty="0">
                <a:solidFill>
                  <a:srgbClr val="ED1B2F"/>
                </a:solidFill>
              </a:rPr>
              <a:t> </a:t>
            </a:r>
            <a:r>
              <a:rPr lang="en-US" sz="3600" b="1" dirty="0" err="1">
                <a:solidFill>
                  <a:srgbClr val="ED1B2F"/>
                </a:solidFill>
              </a:rPr>
              <a:t>Thông</a:t>
            </a:r>
            <a:r>
              <a:rPr lang="en-US" sz="3600" b="1" dirty="0">
                <a:solidFill>
                  <a:srgbClr val="ED1B2F"/>
                </a:solidFill>
              </a:rPr>
              <a:t> </a:t>
            </a:r>
            <a:r>
              <a:rPr lang="en-US" sz="3600" b="1" dirty="0" err="1">
                <a:solidFill>
                  <a:srgbClr val="ED1B2F"/>
                </a:solidFill>
              </a:rPr>
              <a:t>tư</a:t>
            </a:r>
            <a:r>
              <a:rPr lang="en-US" sz="3600" b="1" dirty="0">
                <a:solidFill>
                  <a:srgbClr val="ED1B2F"/>
                </a:solidFill>
              </a:rPr>
              <a:t> 78 </a:t>
            </a:r>
            <a:r>
              <a:rPr lang="en-US" sz="3600" b="1" dirty="0" err="1">
                <a:solidFill>
                  <a:srgbClr val="ED1B2F"/>
                </a:solidFill>
              </a:rPr>
              <a:t>của</a:t>
            </a:r>
            <a:r>
              <a:rPr lang="en-US" sz="3600" b="1" dirty="0">
                <a:solidFill>
                  <a:srgbClr val="ED1B2F"/>
                </a:solidFill>
              </a:rPr>
              <a:t> Viettel</a:t>
            </a:r>
          </a:p>
        </p:txBody>
      </p:sp>
    </p:spTree>
    <p:extLst>
      <p:ext uri="{BB962C8B-B14F-4D97-AF65-F5344CB8AC3E}">
        <p14:creationId xmlns:p14="http://schemas.microsoft.com/office/powerpoint/2010/main" val="333411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926778-9318-4659-AACE-45F7E146B42B}"/>
              </a:ext>
            </a:extLst>
          </p:cNvPr>
          <p:cNvSpPr txBox="1"/>
          <p:nvPr/>
        </p:nvSpPr>
        <p:spPr>
          <a:xfrm>
            <a:off x="-1" y="29480"/>
            <a:ext cx="11270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200" b="1" dirty="0">
                <a:solidFill>
                  <a:prstClr val="white"/>
                </a:solidFill>
              </a:rPr>
              <a:t>1. </a:t>
            </a:r>
            <a:r>
              <a:rPr lang="en-US" sz="2200" b="1" dirty="0" err="1">
                <a:solidFill>
                  <a:prstClr val="white"/>
                </a:solidFill>
              </a:rPr>
              <a:t>Đối</a:t>
            </a:r>
            <a:r>
              <a:rPr lang="en-US" sz="2200" b="1" dirty="0">
                <a:solidFill>
                  <a:prstClr val="white"/>
                </a:solidFill>
              </a:rPr>
              <a:t> </a:t>
            </a:r>
            <a:r>
              <a:rPr lang="en-US" sz="2200" b="1" dirty="0" err="1">
                <a:solidFill>
                  <a:prstClr val="white"/>
                </a:solidFill>
              </a:rPr>
              <a:t>tượng</a:t>
            </a:r>
            <a:r>
              <a:rPr lang="en-US" sz="2200" b="1" dirty="0">
                <a:solidFill>
                  <a:prstClr val="white"/>
                </a:solidFill>
              </a:rPr>
              <a:t> </a:t>
            </a:r>
            <a:r>
              <a:rPr lang="en-US" sz="2200" b="1" dirty="0" err="1">
                <a:solidFill>
                  <a:prstClr val="white"/>
                </a:solidFill>
              </a:rPr>
              <a:t>Doanh</a:t>
            </a:r>
            <a:r>
              <a:rPr lang="en-US" sz="2200" b="1" dirty="0">
                <a:solidFill>
                  <a:prstClr val="white"/>
                </a:solidFill>
              </a:rPr>
              <a:t> </a:t>
            </a:r>
            <a:r>
              <a:rPr lang="en-US" sz="2200" b="1" dirty="0" err="1">
                <a:solidFill>
                  <a:prstClr val="white"/>
                </a:solidFill>
              </a:rPr>
              <a:t>nghiệp</a:t>
            </a:r>
            <a:r>
              <a:rPr lang="en-US" sz="2200" b="1" dirty="0">
                <a:solidFill>
                  <a:prstClr val="white"/>
                </a:solidFill>
              </a:rPr>
              <a:t> </a:t>
            </a:r>
            <a:r>
              <a:rPr lang="en-US" sz="2200" b="1" dirty="0" err="1">
                <a:solidFill>
                  <a:prstClr val="white"/>
                </a:solidFill>
              </a:rPr>
              <a:t>theo</a:t>
            </a:r>
            <a:r>
              <a:rPr lang="en-US" sz="2200" b="1" dirty="0">
                <a:solidFill>
                  <a:prstClr val="white"/>
                </a:solidFill>
              </a:rPr>
              <a:t> </a:t>
            </a:r>
            <a:r>
              <a:rPr lang="en-US" sz="2200" b="1" dirty="0" err="1">
                <a:solidFill>
                  <a:prstClr val="white"/>
                </a:solidFill>
              </a:rPr>
              <a:t>Thông</a:t>
            </a:r>
            <a:r>
              <a:rPr lang="en-US" sz="2200" b="1" dirty="0">
                <a:solidFill>
                  <a:prstClr val="white"/>
                </a:solidFill>
              </a:rPr>
              <a:t> </a:t>
            </a:r>
            <a:r>
              <a:rPr lang="en-US" sz="2200" b="1" dirty="0" err="1">
                <a:solidFill>
                  <a:prstClr val="white"/>
                </a:solidFill>
              </a:rPr>
              <a:t>tư</a:t>
            </a:r>
            <a:r>
              <a:rPr lang="en-US" sz="2200" b="1" dirty="0">
                <a:solidFill>
                  <a:prstClr val="white"/>
                </a:solidFill>
              </a:rPr>
              <a:t> 78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23743B-6F41-45A9-8144-92749CD73064}"/>
              </a:ext>
            </a:extLst>
          </p:cNvPr>
          <p:cNvSpPr txBox="1"/>
          <p:nvPr/>
        </p:nvSpPr>
        <p:spPr>
          <a:xfrm>
            <a:off x="0" y="804688"/>
            <a:ext cx="1146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Đáp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ứng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giải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pháp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cho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tất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cả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các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đối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tượng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doanh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nghiệp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theo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phân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loại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của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Tổng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Cục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r>
              <a:rPr lang="en-US" sz="2000" b="1" dirty="0" err="1">
                <a:solidFill>
                  <a:srgbClr val="005BB5"/>
                </a:solidFill>
                <a:latin typeface="Arial" panose="020B0604020202020204"/>
              </a:rPr>
              <a:t>Thuế</a:t>
            </a:r>
            <a:r>
              <a:rPr lang="en-US" sz="2000" b="1" dirty="0">
                <a:solidFill>
                  <a:srgbClr val="005BB5"/>
                </a:solidFill>
                <a:latin typeface="Arial" panose="020B0604020202020204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5BB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131C2D-C4C0-4750-9EA0-FBB7E0D96ADF}"/>
              </a:ext>
            </a:extLst>
          </p:cNvPr>
          <p:cNvSpPr txBox="1"/>
          <p:nvPr/>
        </p:nvSpPr>
        <p:spPr>
          <a:xfrm>
            <a:off x="6262564" y="4212001"/>
            <a:ext cx="2286000" cy="228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D1B2F"/>
            </a:solidFill>
          </a:ln>
        </p:spPr>
        <p:txBody>
          <a:bodyPr wrap="square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Đơn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vị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cung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cấp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giải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pháp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HDDT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384753-A674-4E46-ACEC-5BC9AD85E88F}"/>
              </a:ext>
            </a:extLst>
          </p:cNvPr>
          <p:cNvSpPr/>
          <p:nvPr/>
        </p:nvSpPr>
        <p:spPr>
          <a:xfrm>
            <a:off x="2912441" y="1649637"/>
            <a:ext cx="2286000" cy="228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D1B2F"/>
            </a:solidFill>
          </a:ln>
        </p:spPr>
        <p:txBody>
          <a:bodyPr wrap="square" anchor="ctr">
            <a:noAutofit/>
          </a:bodyPr>
          <a:lstStyle/>
          <a:p>
            <a:pPr lvl="0" algn="just">
              <a:defRPr/>
            </a:pPr>
            <a:r>
              <a:rPr lang="en-US" dirty="0" err="1">
                <a:solidFill>
                  <a:prstClr val="black"/>
                </a:solidFill>
              </a:rPr>
              <a:t>Doanh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nghiệp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lớn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có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kết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nối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trực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tiếp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đến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Tổng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Cục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Thuế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F2E204-7D68-4A7C-A944-3681CA368820}"/>
              </a:ext>
            </a:extLst>
          </p:cNvPr>
          <p:cNvSpPr/>
          <p:nvPr/>
        </p:nvSpPr>
        <p:spPr>
          <a:xfrm>
            <a:off x="2912441" y="4212001"/>
            <a:ext cx="2286000" cy="228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D1B2F"/>
            </a:solidFill>
          </a:ln>
        </p:spPr>
        <p:txBody>
          <a:bodyPr wrap="square" anchor="ctr">
            <a:noAutofit/>
          </a:bodyPr>
          <a:lstStyle/>
          <a:p>
            <a:pPr algn="just">
              <a:defRPr/>
            </a:pPr>
            <a:r>
              <a:rPr lang="en-US" dirty="0" err="1">
                <a:solidFill>
                  <a:prstClr val="black"/>
                </a:solidFill>
              </a:rPr>
              <a:t>Khách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hàng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Doanh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nghiệp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và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người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nộp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thuế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818763-D9FB-4651-BF24-EC20ACD2B45A}"/>
              </a:ext>
            </a:extLst>
          </p:cNvPr>
          <p:cNvSpPr/>
          <p:nvPr/>
        </p:nvSpPr>
        <p:spPr>
          <a:xfrm>
            <a:off x="6262564" y="1649637"/>
            <a:ext cx="2286000" cy="228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D1B2F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Đơn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vị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cung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cấp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HDDT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truyền</a:t>
            </a:r>
            <a:r>
              <a:rPr lang="en-US" b="1" dirty="0">
                <a:solidFill>
                  <a:srgbClr val="ED1B2F"/>
                </a:solidFill>
                <a:latin typeface="Arial" panose="020B0604020202020204"/>
              </a:rPr>
              <a:t> </a:t>
            </a:r>
            <a:r>
              <a:rPr lang="en-US" b="1" dirty="0" err="1">
                <a:solidFill>
                  <a:srgbClr val="ED1B2F"/>
                </a:solidFill>
                <a:latin typeface="Arial" panose="020B0604020202020204"/>
              </a:rPr>
              <a:t>nhận</a:t>
            </a:r>
            <a:endParaRPr lang="en-US" b="1" dirty="0">
              <a:solidFill>
                <a:srgbClr val="ED1B2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4260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A4ED7-6D95-41F8-A303-89AA324E56C9}"/>
              </a:ext>
            </a:extLst>
          </p:cNvPr>
          <p:cNvSpPr txBox="1"/>
          <p:nvPr/>
        </p:nvSpPr>
        <p:spPr>
          <a:xfrm>
            <a:off x="88490" y="45522"/>
            <a:ext cx="9376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2.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Giải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pháp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triển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khai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và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hỗ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trợ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Doanh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nghiệp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chuyển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đổi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theo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TT78</a:t>
            </a:r>
          </a:p>
        </p:txBody>
      </p:sp>
      <p:sp>
        <p:nvSpPr>
          <p:cNvPr id="2" name="Rectangle 1"/>
          <p:cNvSpPr/>
          <p:nvPr/>
        </p:nvSpPr>
        <p:spPr>
          <a:xfrm>
            <a:off x="361329" y="837535"/>
            <a:ext cx="11211077" cy="582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err="1">
                <a:solidFill>
                  <a:srgbClr val="FF0000"/>
                </a:solidFill>
              </a:rPr>
              <a:t>Đối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tượng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Doanh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nghiệp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Lớn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có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kết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nối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trực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tiếp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đến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Tổng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Cục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Thuế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 err="1">
                <a:solidFill>
                  <a:prstClr val="black"/>
                </a:solidFill>
              </a:rPr>
              <a:t>Có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các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giải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pháp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về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hạ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tầng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kết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nối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dirty="0" err="1">
                <a:solidFill>
                  <a:prstClr val="black"/>
                </a:solidFill>
              </a:rPr>
              <a:t>đáp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ứng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yêu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cầu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của</a:t>
            </a:r>
            <a:r>
              <a:rPr lang="en-US" sz="2000" dirty="0">
                <a:solidFill>
                  <a:prstClr val="black"/>
                </a:solidFill>
              </a:rPr>
              <a:t> TC </a:t>
            </a:r>
            <a:r>
              <a:rPr lang="en-US" sz="2000" dirty="0" err="1">
                <a:solidFill>
                  <a:prstClr val="black"/>
                </a:solidFill>
              </a:rPr>
              <a:t>Thuế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 err="1">
                <a:solidFill>
                  <a:prstClr val="black"/>
                </a:solidFill>
              </a:rPr>
              <a:t>Tư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vấn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giải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pháp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về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dịch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vụ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chuyển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đổi</a:t>
            </a:r>
            <a:r>
              <a:rPr lang="en-US" sz="2000" dirty="0">
                <a:solidFill>
                  <a:prstClr val="black"/>
                </a:solidFill>
              </a:rPr>
              <a:t> TT32 </a:t>
            </a:r>
            <a:r>
              <a:rPr lang="en-US" sz="2000" dirty="0" err="1">
                <a:solidFill>
                  <a:prstClr val="black"/>
                </a:solidFill>
              </a:rPr>
              <a:t>lên</a:t>
            </a:r>
            <a:r>
              <a:rPr lang="en-US" sz="2000" dirty="0">
                <a:solidFill>
                  <a:prstClr val="black"/>
                </a:solidFill>
              </a:rPr>
              <a:t> TT78 </a:t>
            </a:r>
            <a:r>
              <a:rPr lang="en-US" sz="2000" dirty="0" err="1">
                <a:solidFill>
                  <a:prstClr val="black"/>
                </a:solidFill>
              </a:rPr>
              <a:t>cho</a:t>
            </a:r>
            <a:r>
              <a:rPr lang="en-US" sz="2000" dirty="0">
                <a:solidFill>
                  <a:prstClr val="black"/>
                </a:solidFill>
              </a:rPr>
              <a:t> DN </a:t>
            </a:r>
            <a:r>
              <a:rPr lang="en-US" sz="2000" dirty="0" err="1">
                <a:solidFill>
                  <a:prstClr val="black"/>
                </a:solidFill>
              </a:rPr>
              <a:t>Lớn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err="1">
                <a:solidFill>
                  <a:srgbClr val="FF0000"/>
                </a:solidFill>
              </a:rPr>
              <a:t>Đối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tượng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cung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cấp</a:t>
            </a:r>
            <a:r>
              <a:rPr lang="en-US" sz="2000" dirty="0">
                <a:solidFill>
                  <a:srgbClr val="FF0000"/>
                </a:solidFill>
              </a:rPr>
              <a:t> HDDT </a:t>
            </a:r>
            <a:r>
              <a:rPr lang="en-US" sz="2000" dirty="0" err="1">
                <a:solidFill>
                  <a:srgbClr val="FF0000"/>
                </a:solidFill>
              </a:rPr>
              <a:t>truyền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nhận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 err="1">
                <a:solidFill>
                  <a:prstClr val="black"/>
                </a:solidFill>
              </a:rPr>
              <a:t>Là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mạng</a:t>
            </a:r>
            <a:r>
              <a:rPr lang="en-US" sz="2000" dirty="0">
                <a:solidFill>
                  <a:prstClr val="black"/>
                </a:solidFill>
              </a:rPr>
              <a:t> ISP </a:t>
            </a:r>
            <a:r>
              <a:rPr lang="en-US" sz="2000" dirty="0" err="1">
                <a:solidFill>
                  <a:prstClr val="black"/>
                </a:solidFill>
              </a:rPr>
              <a:t>có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kết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nối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trực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tiếp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đến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cổng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của</a:t>
            </a:r>
            <a:r>
              <a:rPr lang="en-US" sz="2000" dirty="0">
                <a:solidFill>
                  <a:prstClr val="black"/>
                </a:solidFill>
              </a:rPr>
              <a:t> TC </a:t>
            </a:r>
            <a:r>
              <a:rPr lang="en-US" sz="2000" dirty="0" err="1">
                <a:solidFill>
                  <a:prstClr val="black"/>
                </a:solidFill>
              </a:rPr>
              <a:t>Thuế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 err="1">
                <a:solidFill>
                  <a:prstClr val="black"/>
                </a:solidFill>
              </a:rPr>
              <a:t>Cung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cấp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hạ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tầng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kênh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truyền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cho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các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tổ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chức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truyền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nhận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có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nhu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cầu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err="1">
                <a:solidFill>
                  <a:srgbClr val="FF0000"/>
                </a:solidFill>
              </a:rPr>
              <a:t>Đối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tượng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cung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cấp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dịch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vụ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giải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pháp</a:t>
            </a:r>
            <a:r>
              <a:rPr lang="en-US" sz="2000" dirty="0">
                <a:solidFill>
                  <a:srgbClr val="FF0000"/>
                </a:solidFill>
              </a:rPr>
              <a:t> HDDT: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 err="1">
                <a:solidFill>
                  <a:prstClr val="black"/>
                </a:solidFill>
              </a:rPr>
              <a:t>Là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cung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cấp</a:t>
            </a:r>
            <a:r>
              <a:rPr lang="en-US" sz="2000" dirty="0">
                <a:solidFill>
                  <a:prstClr val="black"/>
                </a:solidFill>
              </a:rPr>
              <a:t> HDDT </a:t>
            </a:r>
            <a:r>
              <a:rPr lang="en-US" sz="2000" dirty="0" err="1">
                <a:solidFill>
                  <a:prstClr val="black"/>
                </a:solidFill>
              </a:rPr>
              <a:t>truyền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nhận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 err="1">
                <a:solidFill>
                  <a:prstClr val="black"/>
                </a:solidFill>
              </a:rPr>
              <a:t>Cung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cấp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giải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pháp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kết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nối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cho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các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cung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cấp</a:t>
            </a:r>
            <a:r>
              <a:rPr lang="en-US" sz="2000" dirty="0">
                <a:solidFill>
                  <a:prstClr val="black"/>
                </a:solidFill>
              </a:rPr>
              <a:t> HDDT </a:t>
            </a:r>
            <a:r>
              <a:rPr lang="en-US" sz="2000" dirty="0" err="1">
                <a:solidFill>
                  <a:prstClr val="black"/>
                </a:solidFill>
              </a:rPr>
              <a:t>đến</a:t>
            </a:r>
            <a:r>
              <a:rPr lang="en-US" sz="2000" dirty="0">
                <a:solidFill>
                  <a:prstClr val="black"/>
                </a:solidFill>
              </a:rPr>
              <a:t> KH </a:t>
            </a:r>
            <a:r>
              <a:rPr lang="en-US" sz="2000" dirty="0" err="1">
                <a:solidFill>
                  <a:prstClr val="black"/>
                </a:solidFill>
              </a:rPr>
              <a:t>cuối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FF0000"/>
                </a:solidFill>
              </a:rPr>
              <a:t>KHDN </a:t>
            </a:r>
            <a:r>
              <a:rPr lang="en-US" sz="2000" dirty="0" err="1">
                <a:solidFill>
                  <a:srgbClr val="FF0000"/>
                </a:solidFill>
              </a:rPr>
              <a:t>và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người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nộp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thuế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 err="1">
                <a:solidFill>
                  <a:prstClr val="black"/>
                </a:solidFill>
              </a:rPr>
              <a:t>Cung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cấp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dịch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vụ</a:t>
            </a:r>
            <a:r>
              <a:rPr lang="en-US" sz="2000" dirty="0">
                <a:solidFill>
                  <a:prstClr val="black"/>
                </a:solidFill>
              </a:rPr>
              <a:t> HDDT </a:t>
            </a:r>
            <a:r>
              <a:rPr lang="en-US" sz="2000" dirty="0" err="1">
                <a:solidFill>
                  <a:prstClr val="black"/>
                </a:solidFill>
              </a:rPr>
              <a:t>đại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theo</a:t>
            </a:r>
            <a:r>
              <a:rPr lang="en-US" sz="2000" dirty="0">
                <a:solidFill>
                  <a:prstClr val="black"/>
                </a:solidFill>
              </a:rPr>
              <a:t> TT78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 err="1">
                <a:solidFill>
                  <a:prstClr val="black"/>
                </a:solidFill>
              </a:rPr>
              <a:t>Hỗ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trợ</a:t>
            </a:r>
            <a:r>
              <a:rPr lang="en-US" sz="2000" dirty="0">
                <a:solidFill>
                  <a:prstClr val="black"/>
                </a:solidFill>
              </a:rPr>
              <a:t> DN </a:t>
            </a:r>
            <a:r>
              <a:rPr lang="en-US" sz="2000" dirty="0" err="1">
                <a:solidFill>
                  <a:prstClr val="black"/>
                </a:solidFill>
              </a:rPr>
              <a:t>Mới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thành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lập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cũng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như</a:t>
            </a:r>
            <a:r>
              <a:rPr lang="en-US" sz="2000" dirty="0">
                <a:solidFill>
                  <a:prstClr val="black"/>
                </a:solidFill>
              </a:rPr>
              <a:t> DN </a:t>
            </a:r>
            <a:r>
              <a:rPr lang="en-US" sz="2000" dirty="0" err="1">
                <a:solidFill>
                  <a:prstClr val="black"/>
                </a:solidFill>
              </a:rPr>
              <a:t>sử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dụng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hóa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đơn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giấy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chuyển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đổi</a:t>
            </a:r>
            <a:r>
              <a:rPr lang="en-US" sz="2000" dirty="0">
                <a:solidFill>
                  <a:prstClr val="black"/>
                </a:solidFill>
              </a:rPr>
              <a:t> sang HDDT 100%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370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A4ED7-6D95-41F8-A303-89AA324E56C9}"/>
              </a:ext>
            </a:extLst>
          </p:cNvPr>
          <p:cNvSpPr txBox="1"/>
          <p:nvPr/>
        </p:nvSpPr>
        <p:spPr>
          <a:xfrm>
            <a:off x="88490" y="45522"/>
            <a:ext cx="9376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Arial" panose="020B0604020202020204"/>
              </a:rPr>
              <a:t>3.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Giải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pháp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triển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khai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và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hỗ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trợ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Doanh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nghiệp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chuyển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đổi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theo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 TT78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E70AC-16B3-4C59-9E0B-D531A424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3" y="886762"/>
            <a:ext cx="7225260" cy="45996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66E0D-A1C7-43E6-9DE2-07876D174129}"/>
              </a:ext>
            </a:extLst>
          </p:cNvPr>
          <p:cNvSpPr/>
          <p:nvPr/>
        </p:nvSpPr>
        <p:spPr>
          <a:xfrm>
            <a:off x="7585023" y="886762"/>
            <a:ext cx="4227226" cy="548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dirty="0" err="1">
                <a:solidFill>
                  <a:prstClr val="black"/>
                </a:solidFill>
              </a:rPr>
              <a:t>Giá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thành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cạnh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tranh</a:t>
            </a:r>
            <a:endParaRPr lang="en-US" sz="20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prstClr val="black"/>
                </a:solidFill>
              </a:rPr>
              <a:t>Combo </a:t>
            </a:r>
            <a:r>
              <a:rPr lang="en-US" sz="2000" dirty="0" err="1">
                <a:solidFill>
                  <a:prstClr val="black"/>
                </a:solidFill>
              </a:rPr>
              <a:t>gói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cước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với</a:t>
            </a:r>
            <a:r>
              <a:rPr lang="en-US" sz="2000" dirty="0">
                <a:solidFill>
                  <a:prstClr val="black"/>
                </a:solidFill>
              </a:rPr>
              <a:t> Viettel-CA </a:t>
            </a:r>
            <a:r>
              <a:rPr lang="en-US" sz="2000" dirty="0" err="1">
                <a:solidFill>
                  <a:prstClr val="black"/>
                </a:solidFill>
              </a:rPr>
              <a:t>và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Bảo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hiểm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xã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hội</a:t>
            </a:r>
            <a:r>
              <a:rPr lang="en-US" sz="2000" dirty="0">
                <a:solidFill>
                  <a:prstClr val="black"/>
                </a:solidFill>
              </a:rPr>
              <a:t> Viettel</a:t>
            </a:r>
          </a:p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dirty="0" err="1">
                <a:solidFill>
                  <a:prstClr val="black"/>
                </a:solidFill>
              </a:rPr>
              <a:t>Đáp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ứng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đầy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đủ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Thông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tư</a:t>
            </a:r>
            <a:r>
              <a:rPr lang="en-US" sz="2000" dirty="0">
                <a:solidFill>
                  <a:prstClr val="black"/>
                </a:solidFill>
              </a:rPr>
              <a:t> 78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dirty="0" err="1">
                <a:solidFill>
                  <a:prstClr val="black"/>
                </a:solidFill>
              </a:rPr>
              <a:t>Có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chính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sách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hỗ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trợ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doanh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nghiệp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trong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thời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kỳ</a:t>
            </a:r>
            <a:r>
              <a:rPr lang="en-US" sz="2000" dirty="0">
                <a:solidFill>
                  <a:prstClr val="black"/>
                </a:solidFill>
              </a:rPr>
              <a:t> covid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dirty="0" err="1">
                <a:solidFill>
                  <a:prstClr val="black"/>
                </a:solidFill>
              </a:rPr>
              <a:t>Thuộc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hệ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sinh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thái</a:t>
            </a:r>
            <a:r>
              <a:rPr lang="en-US" sz="2000" dirty="0">
                <a:solidFill>
                  <a:prstClr val="black"/>
                </a:solidFill>
              </a:rPr>
              <a:t> Viettel-ERP – </a:t>
            </a:r>
            <a:r>
              <a:rPr lang="en-US" sz="2000" dirty="0" err="1">
                <a:solidFill>
                  <a:prstClr val="black"/>
                </a:solidFill>
              </a:rPr>
              <a:t>vESS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dirty="0" err="1">
                <a:solidFill>
                  <a:prstClr val="black"/>
                </a:solidFill>
              </a:rPr>
              <a:t>hỗ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trợ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giải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pháp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chuyển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đổi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số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toàn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diện</a:t>
            </a:r>
            <a:endParaRPr lang="en-US" sz="200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dirty="0" err="1">
                <a:solidFill>
                  <a:prstClr val="black"/>
                </a:solidFill>
              </a:rPr>
              <a:t>Giải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pháp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và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chính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sách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cạnh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tranh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để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hỗ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trợ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doanh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nghiệp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giấy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chuyển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đổi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lên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Hóa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đơn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điện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tử</a:t>
            </a:r>
            <a:r>
              <a:rPr lang="en-US" sz="2000" dirty="0">
                <a:solidFill>
                  <a:prstClr val="black"/>
                </a:solidFill>
              </a:rPr>
              <a:t> 100%</a:t>
            </a:r>
          </a:p>
        </p:txBody>
      </p:sp>
    </p:spTree>
    <p:extLst>
      <p:ext uri="{BB962C8B-B14F-4D97-AF65-F5344CB8AC3E}">
        <p14:creationId xmlns:p14="http://schemas.microsoft.com/office/powerpoint/2010/main" val="3554213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1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ettel 2021 [by 9Slide]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000E"/>
      </a:accent1>
      <a:accent2>
        <a:srgbClr val="C3142A"/>
      </a:accent2>
      <a:accent3>
        <a:srgbClr val="090001"/>
      </a:accent3>
      <a:accent4>
        <a:srgbClr val="44494D"/>
      </a:accent4>
      <a:accent5>
        <a:srgbClr val="B5B4B4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6642</TotalTime>
  <Words>1663</Words>
  <Application>Microsoft Office PowerPoint</Application>
  <PresentationFormat>Widescreen</PresentationFormat>
  <Paragraphs>247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Barlow Semi Condensed</vt:lpstr>
      <vt:lpstr>Barlow Semi Condensed Medium</vt:lpstr>
      <vt:lpstr>Calibri</vt:lpstr>
      <vt:lpstr>Fjalla One</vt:lpstr>
      <vt:lpstr>Open Sans</vt:lpstr>
      <vt:lpstr>Open Sans Light</vt:lpstr>
      <vt:lpstr>Sarabun</vt:lpstr>
      <vt:lpstr>Times New Roman</vt:lpstr>
      <vt:lpstr>Wingdings</vt:lpstr>
      <vt:lpstr>1_Office Theme</vt:lpstr>
      <vt:lpstr>Office Theme</vt:lpstr>
      <vt:lpstr>3_Office Theme</vt:lpstr>
      <vt:lpstr>HƯỚNG DẪN ĐÀO TẠO HDDT – TẬP ĐOÀN VIETTEL</vt:lpstr>
      <vt:lpstr>NỘI DUNG CHÍNH</vt:lpstr>
      <vt:lpstr>Phần I GIỚI THIỆU VỀ TẬP ĐOÀN VIETTEL</vt:lpstr>
      <vt:lpstr>PowerPoint Presentation</vt:lpstr>
      <vt:lpstr>PowerPoint Presentation</vt:lpstr>
      <vt:lpstr>Phần II Nội dung triển khai Thông tư 78 của Viettel</vt:lpstr>
      <vt:lpstr>PowerPoint Presentation</vt:lpstr>
      <vt:lpstr>PowerPoint Presentation</vt:lpstr>
      <vt:lpstr>PowerPoint Presentation</vt:lpstr>
      <vt:lpstr>Phần III HƯỚNG DẪN SỬ DỤNG HỆ THỐNG HDDT CỦA VIETTEL THEO THÔNG TƯ 78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thuctap1</dc:creator>
  <cp:lastModifiedBy>Admin</cp:lastModifiedBy>
  <cp:revision>719</cp:revision>
  <dcterms:created xsi:type="dcterms:W3CDTF">2021-05-26T06:39:20Z</dcterms:created>
  <dcterms:modified xsi:type="dcterms:W3CDTF">2021-11-03T00:01:58Z</dcterms:modified>
</cp:coreProperties>
</file>